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78" r:id="rId2"/>
    <p:sldId id="256" r:id="rId3"/>
    <p:sldId id="257" r:id="rId4"/>
    <p:sldId id="258" r:id="rId5"/>
    <p:sldId id="259" r:id="rId6"/>
    <p:sldId id="275" r:id="rId7"/>
    <p:sldId id="276" r:id="rId8"/>
    <p:sldId id="277" r:id="rId9"/>
    <p:sldId id="261" r:id="rId10"/>
    <p:sldId id="262" r:id="rId11"/>
    <p:sldId id="263" r:id="rId12"/>
    <p:sldId id="269" r:id="rId13"/>
    <p:sldId id="264" r:id="rId14"/>
    <p:sldId id="265" r:id="rId15"/>
    <p:sldId id="266" r:id="rId16"/>
    <p:sldId id="267" r:id="rId17"/>
    <p:sldId id="273" r:id="rId18"/>
    <p:sldId id="274" r:id="rId19"/>
    <p:sldId id="268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3" autoAdjust="0"/>
    <p:restoredTop sz="92622" autoAdjust="0"/>
  </p:normalViewPr>
  <p:slideViewPr>
    <p:cSldViewPr>
      <p:cViewPr varScale="1">
        <p:scale>
          <a:sx n="93" d="100"/>
          <a:sy n="93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6E198-504F-4EB6-8B80-8E77615799E6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1EAF7-C67A-4B17-97B4-71DF25425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1EAF7-C67A-4B17-97B4-71DF254256F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2E6-2AF9-4B36-AE10-61CABBC304D6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E36E-36D3-4436-A1A6-0B8B9467B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2E6-2AF9-4B36-AE10-61CABBC304D6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E36E-36D3-4436-A1A6-0B8B9467B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2E6-2AF9-4B36-AE10-61CABBC304D6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E36E-36D3-4436-A1A6-0B8B9467B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2E6-2AF9-4B36-AE10-61CABBC304D6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E36E-36D3-4436-A1A6-0B8B9467B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2E6-2AF9-4B36-AE10-61CABBC304D6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E36E-36D3-4436-A1A6-0B8B9467B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2E6-2AF9-4B36-AE10-61CABBC304D6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E36E-36D3-4436-A1A6-0B8B9467B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2E6-2AF9-4B36-AE10-61CABBC304D6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E36E-36D3-4436-A1A6-0B8B9467B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2E6-2AF9-4B36-AE10-61CABBC304D6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E36E-36D3-4436-A1A6-0B8B9467B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2E6-2AF9-4B36-AE10-61CABBC304D6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E36E-36D3-4436-A1A6-0B8B9467B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2E6-2AF9-4B36-AE10-61CABBC304D6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E36E-36D3-4436-A1A6-0B8B9467B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2E6-2AF9-4B36-AE10-61CABBC304D6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B7E36E-36D3-4436-A1A6-0B8B9467B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6B92E6-2AF9-4B36-AE10-61CABBC304D6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B7E36E-36D3-4436-A1A6-0B8B9467B4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0234" y="2643182"/>
            <a:ext cx="68996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Великий Эйлер</a:t>
            </a:r>
            <a:endParaRPr lang="ru-RU" sz="66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214422"/>
            <a:ext cx="70499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IV</a:t>
            </a:r>
            <a:r>
              <a:rPr lang="ru-RU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школьная научно-практическая конференция </a:t>
            </a:r>
            <a:endParaRPr lang="ru-RU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143512"/>
            <a:ext cx="86762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Авторы работы</a:t>
            </a:r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ru-RU" sz="2800" b="1" i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Григорьева.Т</a:t>
            </a:r>
            <a:r>
              <a:rPr lang="ru-RU" sz="28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28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Денисова.Т.,9 «А»</a:t>
            </a:r>
            <a:endParaRPr lang="ru-RU" sz="28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572140"/>
            <a:ext cx="78871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Преподаватель: </a:t>
            </a:r>
            <a:r>
              <a:rPr lang="ru-RU" sz="2800" b="0" i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Гордина</a:t>
            </a:r>
            <a:r>
              <a:rPr lang="ru-RU" sz="2800" b="0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Татьяна Геннадьевна </a:t>
            </a:r>
            <a:endParaRPr lang="ru-RU" sz="2800" b="0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4204" y="6286520"/>
            <a:ext cx="19312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Апрель 2013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ама\Рабочий стол\к презентации\1300617809_carskij_peter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6566" y="2000240"/>
            <a:ext cx="5047434" cy="3071834"/>
          </a:xfrm>
          <a:prstGeom prst="rect">
            <a:avLst/>
          </a:prstGeom>
          <a:noFill/>
        </p:spPr>
      </p:pic>
      <p:pic>
        <p:nvPicPr>
          <p:cNvPr id="6147" name="Picture 3" descr="C:\Documents and Settings\Мама\Рабочий стол\к презентации\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51922"/>
            <a:ext cx="3500462" cy="43847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42908" y="5286388"/>
            <a:ext cx="4108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Екатерина 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II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5214950"/>
            <a:ext cx="3486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Петербург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ма\Рабочий стол\к презентации\Leibn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785794"/>
            <a:ext cx="3779577" cy="49291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5786454"/>
            <a:ext cx="4062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А.И.Лексель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Мама\Рабочий стол\к презентации\euler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072953" cy="463392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57686" y="3000372"/>
            <a:ext cx="4584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 умираю»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Мама\Рабочий стол\к презентации\Новая папка\Ispb61O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1928826" cy="3201851"/>
          </a:xfrm>
          <a:prstGeom prst="rect">
            <a:avLst/>
          </a:prstGeom>
          <a:noFill/>
        </p:spPr>
      </p:pic>
      <p:pic>
        <p:nvPicPr>
          <p:cNvPr id="5130" name="Picture 10" descr="C:\Documents and Settings\Мама\Рабочий стол\к презентации\Новая папка\0859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857364"/>
            <a:ext cx="2752716" cy="3845431"/>
          </a:xfrm>
          <a:prstGeom prst="rect">
            <a:avLst/>
          </a:prstGeom>
          <a:noFill/>
        </p:spPr>
      </p:pic>
      <p:pic>
        <p:nvPicPr>
          <p:cNvPr id="5131" name="Picture 11" descr="C:\Documents and Settings\Мама\Рабочий стол\к презентации\Новая папка\mechanica-boo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643314"/>
            <a:ext cx="2581275" cy="28575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72066" y="2357430"/>
            <a:ext cx="3873927" cy="1692771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  <a:bevelB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Более 900 сочинений </a:t>
            </a:r>
            <a:endParaRPr lang="ru-RU" sz="5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Мама\Рабочий стол\к презентации\410702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00240"/>
            <a:ext cx="3760789" cy="4657606"/>
          </a:xfrm>
          <a:prstGeom prst="rect">
            <a:avLst/>
          </a:prstGeom>
          <a:noFill/>
        </p:spPr>
      </p:pic>
      <p:pic>
        <p:nvPicPr>
          <p:cNvPr id="1026" name="Picture 2" descr="C:\Documents and Settings\Мама\Рабочий стол\к презентации\auditoriumintheoldburgta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071678"/>
            <a:ext cx="5203833" cy="46444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785794"/>
            <a:ext cx="6819752" cy="92333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Интересные факты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2" descr="C:\Documents and Settings\Мама\Рабочий стол\к презентации\Новая папка\1000x769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357430"/>
            <a:ext cx="6138085" cy="395909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Мама\Рабочий стол\к презентации\13160_html_1c711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217187" cy="4714908"/>
          </a:xfrm>
          <a:prstGeom prst="rect">
            <a:avLst/>
          </a:prstGeom>
          <a:noFill/>
        </p:spPr>
      </p:pic>
      <p:pic>
        <p:nvPicPr>
          <p:cNvPr id="9221" name="Picture 5" descr="C:\Documents and Settings\Мама\Рабочий стол\к презентации\247011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3685552" cy="2143140"/>
          </a:xfrm>
          <a:prstGeom prst="rect">
            <a:avLst/>
          </a:prstGeom>
          <a:noFill/>
        </p:spPr>
      </p:pic>
      <p:pic>
        <p:nvPicPr>
          <p:cNvPr id="9222" name="Picture 6" descr="C:\Documents and Settings\Мама\Рабочий стол\к презентации\atan1011resh1-2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357298"/>
            <a:ext cx="2633682" cy="2490955"/>
          </a:xfrm>
          <a:prstGeom prst="rect">
            <a:avLst/>
          </a:prstGeom>
          <a:noFill/>
        </p:spPr>
      </p:pic>
      <p:pic>
        <p:nvPicPr>
          <p:cNvPr id="9223" name="Picture 7" descr="C:\Documents and Settings\Мама\Рабочий стол\к презентации\atan1011resh1-4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000504"/>
            <a:ext cx="3595699" cy="21213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2132" y="5286388"/>
            <a:ext cx="3227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В+Г=Р+2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857628"/>
            <a:ext cx="3038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4+4=6+2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952" y="357166"/>
            <a:ext cx="90230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Математические открытия Эйлера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7166"/>
            <a:ext cx="87868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Три высоты треугольника пересекаются в одной точке (ортоцентре)</a:t>
            </a:r>
            <a:endParaRPr lang="ru-RU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214290"/>
            <a:ext cx="5377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Формула Эйлера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к презентации\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3786214" cy="37735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642918"/>
            <a:ext cx="6723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Магический квадрат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Мама\Рабочий стол\к презентации\beli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3116"/>
            <a:ext cx="4643438" cy="4214842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6248" y="2143116"/>
            <a:ext cx="4643470" cy="4214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6248" y="1348800"/>
            <a:ext cx="457203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Магический, или волшебный квадрат — это квадратная таблица, заполненная числами, таким образом, что сумма чисел в каждой строке, каждом столбце и на обеих диагоналях оказывается одинаковой.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928670"/>
            <a:ext cx="456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Круги Эйлера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D:\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3429024" cy="2528472"/>
          </a:xfrm>
          <a:prstGeom prst="rect">
            <a:avLst/>
          </a:prstGeom>
          <a:noFill/>
        </p:spPr>
      </p:pic>
      <p:pic>
        <p:nvPicPr>
          <p:cNvPr id="1027" name="Picture 3" descr="D:\109542_html_mcb12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86058"/>
            <a:ext cx="4065157" cy="24987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1" y="5572140"/>
            <a:ext cx="364333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Объединение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5500702"/>
            <a:ext cx="3254674" cy="6617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7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Пересечение</a:t>
            </a:r>
            <a:endParaRPr lang="ru-RU" sz="37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714356"/>
            <a:ext cx="30305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143116"/>
            <a:ext cx="721523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/>
              <a:t>В классе 30 учеников, говорящих на английском и французском языках. Из них 20 человек говорят на английском, а 15 – на французском. Сколько учеников говорят и на английском и на французском языках? </a:t>
            </a:r>
            <a:endParaRPr lang="ru-RU" sz="36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109542_html_mcb12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429132"/>
            <a:ext cx="3143272" cy="1932074"/>
          </a:xfrm>
          <a:prstGeom prst="rect">
            <a:avLst/>
          </a:prstGeom>
          <a:noFill/>
        </p:spPr>
      </p:pic>
      <p:pic>
        <p:nvPicPr>
          <p:cNvPr id="2053" name="Picture 5" descr="C:\Documents and Settings\Мама\Рабочий стол\к презентации\beli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3857652" cy="2214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714356"/>
            <a:ext cx="3229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Решение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D:\image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0"/>
            <a:ext cx="3186115" cy="2349358"/>
          </a:xfrm>
          <a:prstGeom prst="rect">
            <a:avLst/>
          </a:prstGeom>
          <a:noFill/>
        </p:spPr>
      </p:pic>
      <p:pic>
        <p:nvPicPr>
          <p:cNvPr id="2051" name="Picture 3" descr="D:\Untitled-4_clip_image02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916832"/>
            <a:ext cx="3171825" cy="19985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86380" y="37861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30-20=10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714752"/>
            <a:ext cx="3819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30 человек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6027003"/>
            <a:ext cx="3286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15-10=5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5500702"/>
            <a:ext cx="3406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 : 5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Мама\Рабочий стол\к презентации\71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86528"/>
            <a:ext cx="6858048" cy="5049332"/>
          </a:xfrm>
          <a:prstGeom prst="rect">
            <a:avLst/>
          </a:prstGeom>
          <a:noFill/>
        </p:spPr>
      </p:pic>
      <p:pic>
        <p:nvPicPr>
          <p:cNvPr id="12291" name="Picture 3" descr="C:\Documents and Settings\Мама\Рабочий стол\к презентации\220px-Konigsburg_graph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357430"/>
            <a:ext cx="4732768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85727"/>
            <a:ext cx="79296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Задача о кенигсбергских мостах</a:t>
            </a:r>
            <a:endParaRPr lang="ru-RU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857892"/>
            <a:ext cx="3068350" cy="78581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1707-1783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C:\Documents and Settings\Мама\Рабочий стол\к презентации\1331474092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095332"/>
            <a:ext cx="3143272" cy="39290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5000636"/>
            <a:ext cx="5906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Леонард Эйлер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ма\Рабочий стол\к презентации\Новая папка (2)\1d12a27938060c1690dab74be929cc29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857232"/>
            <a:ext cx="5970176" cy="4500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5500702"/>
            <a:ext cx="6000792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Леонард Эйлер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D:\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1143008" cy="1696652"/>
          </a:xfrm>
          <a:prstGeom prst="rect">
            <a:avLst/>
          </a:prstGeom>
          <a:noFill/>
        </p:spPr>
      </p:pic>
      <p:pic>
        <p:nvPicPr>
          <p:cNvPr id="2051" name="Picture 3" descr="D: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57166"/>
            <a:ext cx="1682744" cy="1714512"/>
          </a:xfrm>
          <a:prstGeom prst="rect">
            <a:avLst/>
          </a:prstGeom>
          <a:noFill/>
        </p:spPr>
      </p:pic>
      <p:pic>
        <p:nvPicPr>
          <p:cNvPr id="2053" name="Picture 5" descr="D:\srochnoe_reshenie_obschey_himi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143380"/>
            <a:ext cx="1741492" cy="1512610"/>
          </a:xfrm>
          <a:prstGeom prst="rect">
            <a:avLst/>
          </a:prstGeom>
          <a:noFill/>
        </p:spPr>
      </p:pic>
      <p:pic>
        <p:nvPicPr>
          <p:cNvPr id="2054" name="Picture 6" descr="D:\z_d12218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86256"/>
            <a:ext cx="2286016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3071810"/>
            <a:ext cx="8669386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</a:t>
            </a:r>
            <a:r>
              <a:rPr lang="ru-RU" sz="5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55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5877272"/>
            <a:ext cx="58475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Презентацию подготовили: </a:t>
            </a:r>
          </a:p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Григорьева Татьяна и Денисова Татьяна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D34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D34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D34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D34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ма\Рабочий стол\к презентаци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415518" cy="4929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7554" y="571480"/>
            <a:ext cx="25233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Базель</a:t>
            </a:r>
            <a:endParaRPr lang="ru-RU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14290"/>
            <a:ext cx="28696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Иоганн </a:t>
            </a:r>
          </a:p>
          <a:p>
            <a:pPr algn="ctr"/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Бернулли</a:t>
            </a:r>
            <a:endParaRPr lang="ru-RU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Мама\Рабочий стол\к презентации\Johann_Bernoull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59" y="1785926"/>
            <a:ext cx="3955961" cy="49053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ама\Рабочий стол\к презентации\1264591317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928670"/>
            <a:ext cx="2143140" cy="33111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2000240"/>
            <a:ext cx="3786214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Эйлер выступает 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печати с первыми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исследованиям по дифференциальной 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геометрии и приложением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анализа к механике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Мама\Рабочий стол\к презентации\57ada6afbbc8b9cbfbd40336d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86058"/>
            <a:ext cx="2286016" cy="31668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ама\Рабочий стол\к презентации\ak_na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323875" cy="50418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-142900"/>
            <a:ext cx="714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Академия наук в Петербурге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8290437" cy="3785652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r>
              <a:rPr lang="ru-RU" sz="40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 «Лучше несколько потерпеть от сурового климата страны льдов, в которой приветствуют муз, чем умереть от голода в стране с умеренным климатом, в которой   муз   презирают   и    обижают.»</a:t>
            </a:r>
            <a:endParaRPr lang="ru-RU" sz="4000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5229200"/>
            <a:ext cx="4317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  <a:r>
              <a:rPr lang="ru-RU" sz="4000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оганн Бернулли</a:t>
            </a:r>
            <a:endParaRPr lang="ru-RU" sz="4000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niel-bernoulli-1700-1782-gra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86058"/>
            <a:ext cx="2428892" cy="3388277"/>
          </a:xfrm>
          <a:prstGeom prst="rect">
            <a:avLst/>
          </a:prstGeom>
        </p:spPr>
      </p:pic>
      <p:pic>
        <p:nvPicPr>
          <p:cNvPr id="5" name="Рисунок 4" descr="11530_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714620"/>
            <a:ext cx="2514459" cy="3357586"/>
          </a:xfrm>
          <a:prstGeom prst="rect">
            <a:avLst/>
          </a:prstGeom>
        </p:spPr>
      </p:pic>
      <p:pic>
        <p:nvPicPr>
          <p:cNvPr id="6" name="Рисунок 5" descr="044147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3758" y="0"/>
            <a:ext cx="4057016" cy="28574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2066" y="5934670"/>
            <a:ext cx="3035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Я.Герман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27003"/>
            <a:ext cx="34596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Д.Бернулли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000108"/>
            <a:ext cx="3594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Х.Гольдбах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285728"/>
            <a:ext cx="6265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Коллеги Эйлера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500042"/>
            <a:ext cx="69992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Тайная</a:t>
            </a:r>
            <a:r>
              <a:rPr lang="ru-RU" sz="6000" b="1" dirty="0" smtClean="0"/>
              <a:t> </a:t>
            </a:r>
            <a:r>
              <a:rPr lang="ru-RU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канцелярия</a:t>
            </a:r>
            <a:endParaRPr lang="ru-RU" sz="6000" dirty="0"/>
          </a:p>
        </p:txBody>
      </p:sp>
      <p:pic>
        <p:nvPicPr>
          <p:cNvPr id="1026" name="Picture 2" descr="D:\vedma_2-267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71612"/>
            <a:ext cx="4572032" cy="51371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Мама\Рабочий стол\к презентации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3116"/>
            <a:ext cx="4460888" cy="2857508"/>
          </a:xfrm>
          <a:prstGeom prst="rect">
            <a:avLst/>
          </a:prstGeom>
          <a:noFill/>
        </p:spPr>
      </p:pic>
      <p:pic>
        <p:nvPicPr>
          <p:cNvPr id="5125" name="Picture 5" descr="C:\Documents and Settings\Мама\Рабочий стол\к презентации\fr2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3395647" cy="41596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5143512"/>
            <a:ext cx="3635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Фридрих 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II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5143512"/>
            <a:ext cx="2507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Берлин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705</TotalTime>
  <Words>230</Words>
  <Application>Microsoft Office PowerPoint</Application>
  <PresentationFormat>Экран (4:3)</PresentationFormat>
  <Paragraphs>55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63</cp:revision>
  <dcterms:created xsi:type="dcterms:W3CDTF">2013-03-01T12:52:23Z</dcterms:created>
  <dcterms:modified xsi:type="dcterms:W3CDTF">2013-04-24T03:58:32Z</dcterms:modified>
</cp:coreProperties>
</file>