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3" r:id="rId3"/>
    <p:sldId id="259" r:id="rId4"/>
    <p:sldId id="265" r:id="rId5"/>
    <p:sldId id="272" r:id="rId6"/>
    <p:sldId id="266" r:id="rId7"/>
    <p:sldId id="269" r:id="rId8"/>
    <p:sldId id="271" r:id="rId9"/>
    <p:sldId id="270" r:id="rId10"/>
    <p:sldId id="267" r:id="rId11"/>
    <p:sldId id="263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9966FF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32" autoAdjust="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D24C2-250E-4509-B18E-982AC6201351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FCB4E-FE72-43FE-A85D-62F236CFF5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BD6AD-1A41-445A-99DE-BD909BB6977C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610FE-5E46-4C4C-92FA-36B73FD2B5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BD6AD-1A41-445A-99DE-BD909BB6977C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610FE-5E46-4C4C-92FA-36B73FD2B5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BD6AD-1A41-445A-99DE-BD909BB6977C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610FE-5E46-4C4C-92FA-36B73FD2B5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BD6AD-1A41-445A-99DE-BD909BB6977C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610FE-5E46-4C4C-92FA-36B73FD2B5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BD6AD-1A41-445A-99DE-BD909BB6977C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610FE-5E46-4C4C-92FA-36B73FD2B5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BD6AD-1A41-445A-99DE-BD909BB6977C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610FE-5E46-4C4C-92FA-36B73FD2B5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BD6AD-1A41-445A-99DE-BD909BB6977C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610FE-5E46-4C4C-92FA-36B73FD2B5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BD6AD-1A41-445A-99DE-BD909BB6977C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610FE-5E46-4C4C-92FA-36B73FD2B5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BD6AD-1A41-445A-99DE-BD909BB6977C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610FE-5E46-4C4C-92FA-36B73FD2B5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BD6AD-1A41-445A-99DE-BD909BB6977C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610FE-5E46-4C4C-92FA-36B73FD2B5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BD6AD-1A41-445A-99DE-BD909BB6977C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610FE-5E46-4C4C-92FA-36B73FD2B5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CBD6AD-1A41-445A-99DE-BD909BB6977C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AF610FE-5E46-4C4C-92FA-36B73FD2B5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412776"/>
            <a:ext cx="7406640" cy="194421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>
                <a:effectLst/>
              </a:rPr>
              <a:t>Династические связи Германии и России</a:t>
            </a:r>
            <a:endParaRPr lang="ru-RU" b="1" i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21296"/>
            <a:ext cx="7848872" cy="5932040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школьная научно-практическая конференция </a:t>
            </a:r>
          </a:p>
          <a:p>
            <a:pPr algn="ctr"/>
            <a:endParaRPr lang="ru-RU" sz="23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                                                                                                                                         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          </a:t>
            </a:r>
          </a:p>
          <a:p>
            <a:endParaRPr lang="ru-RU" sz="1400" dirty="0" smtClean="0"/>
          </a:p>
          <a:p>
            <a:pPr algn="r"/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Автор работы:  </a:t>
            </a:r>
            <a:r>
              <a:rPr lang="ru-RU" sz="2900" b="1" i="1" dirty="0" err="1" smtClean="0">
                <a:latin typeface="Times New Roman" pitchFamily="18" charset="0"/>
                <a:cs typeface="Times New Roman" pitchFamily="18" charset="0"/>
              </a:rPr>
              <a:t>Саидова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 М.,  10 «А»                                                                                                                                                                        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Жакот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Лариса Петровна</a:t>
            </a:r>
          </a:p>
          <a:p>
            <a:pPr algn="r"/>
            <a:endParaRPr lang="ru-RU" sz="2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     апрель 2013 год</a:t>
            </a:r>
            <a:endParaRPr lang="ru-RU" sz="29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Госпиталь в Зимнем дворце</a:t>
            </a:r>
            <a:endParaRPr lang="ru-RU" dirty="0"/>
          </a:p>
        </p:txBody>
      </p:sp>
      <p:pic>
        <p:nvPicPr>
          <p:cNvPr id="4" name="Содержимое 3" descr="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78001"/>
            <a:ext cx="6876000" cy="5473309"/>
          </a:xfrm>
        </p:spPr>
      </p:pic>
      <p:pic>
        <p:nvPicPr>
          <p:cNvPr id="5" name="Рисунок 4" descr="ф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268760"/>
            <a:ext cx="7033360" cy="5472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Источники: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4800600"/>
          </a:xfrm>
        </p:spPr>
        <p:txBody>
          <a:bodyPr/>
          <a:lstStyle/>
          <a:p>
            <a:r>
              <a:rPr lang="ru-RU" i="1" dirty="0" smtClean="0"/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М.А.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Гордин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 Былой Петербург. Екатерининский 			век.  М.: Пушкинский фонд. 2004г.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М.Ш.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Файнштейн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 Вознесены на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пьедестал.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			М.: Панорама.1992 г.</a:t>
            </a:r>
          </a:p>
          <a:p>
            <a:pPr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Сайт Википедия 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http://ru.wikipedia.org/wiki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7632848" cy="4835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i="1" dirty="0" smtClean="0"/>
              <a:t>Спасибо за внимание!</a:t>
            </a:r>
            <a:endParaRPr lang="ru-RU" sz="9600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Минус 67"/>
          <p:cNvSpPr/>
          <p:nvPr/>
        </p:nvSpPr>
        <p:spPr>
          <a:xfrm rot="19418724">
            <a:off x="2322381" y="1403850"/>
            <a:ext cx="4753630" cy="980259"/>
          </a:xfrm>
          <a:prstGeom prst="mathMinus">
            <a:avLst>
              <a:gd name="adj1" fmla="val 1473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4" name="Минус 63"/>
          <p:cNvSpPr/>
          <p:nvPr/>
        </p:nvSpPr>
        <p:spPr>
          <a:xfrm rot="17267743">
            <a:off x="2692323" y="3693131"/>
            <a:ext cx="5393579" cy="668382"/>
          </a:xfrm>
          <a:prstGeom prst="mathMinus">
            <a:avLst>
              <a:gd name="adj1" fmla="val 208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043608" y="0"/>
            <a:ext cx="1910848" cy="1196755"/>
            <a:chOff x="3444924" y="47427"/>
            <a:chExt cx="1910848" cy="119675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444924" y="47427"/>
              <a:ext cx="1901568" cy="620688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i="1" dirty="0" smtClean="0"/>
                <a:t>Петр І</a:t>
              </a:r>
              <a:endParaRPr lang="ru-RU" sz="2800" b="1" i="1" dirty="0"/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i="1" kern="1200" dirty="0"/>
            </a:p>
          </p:txBody>
        </p:sp>
      </p:grpSp>
      <p:grpSp>
        <p:nvGrpSpPr>
          <p:cNvPr id="5" name="Группа 7"/>
          <p:cNvGrpSpPr/>
          <p:nvPr/>
        </p:nvGrpSpPr>
        <p:grpSpPr>
          <a:xfrm>
            <a:off x="1115616" y="-2115616"/>
            <a:ext cx="2270888" cy="4104456"/>
            <a:chOff x="3084884" y="236067"/>
            <a:chExt cx="2270888" cy="703487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084884" y="5913334"/>
              <a:ext cx="2232248" cy="135760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dirty="0" smtClean="0"/>
                <a:t> </a:t>
              </a:r>
              <a:r>
                <a:rPr lang="ru-RU" sz="2000" b="1" i="1" dirty="0" smtClean="0">
                  <a:solidFill>
                    <a:schemeClr val="tx1"/>
                  </a:solidFill>
                </a:rPr>
                <a:t>Екатерина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 І</a:t>
              </a:r>
            </a:p>
            <a:p>
              <a:pPr algn="ctr"/>
              <a:r>
                <a:rPr lang="ru-RU" sz="2000" dirty="0" smtClean="0">
                  <a:solidFill>
                    <a:schemeClr val="tx1"/>
                  </a:solidFill>
                </a:rPr>
                <a:t>(жена Петра </a:t>
              </a:r>
              <a:r>
                <a:rPr lang="en-US" sz="2000" dirty="0" smtClean="0">
                  <a:solidFill>
                    <a:schemeClr val="tx1"/>
                  </a:solidFill>
                </a:rPr>
                <a:t>I)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grpSp>
        <p:nvGrpSpPr>
          <p:cNvPr id="6" name="Группа 12"/>
          <p:cNvGrpSpPr/>
          <p:nvPr/>
        </p:nvGrpSpPr>
        <p:grpSpPr>
          <a:xfrm>
            <a:off x="6732240" y="21090"/>
            <a:ext cx="1901568" cy="815622"/>
            <a:chOff x="3485568" y="236067"/>
            <a:chExt cx="1901568" cy="103947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485568" y="485233"/>
              <a:ext cx="1901568" cy="7903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София Шарлотта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sp>
        <p:nvSpPr>
          <p:cNvPr id="18" name="Крест 17"/>
          <p:cNvSpPr/>
          <p:nvPr/>
        </p:nvSpPr>
        <p:spPr>
          <a:xfrm>
            <a:off x="1835696" y="692696"/>
            <a:ext cx="504056" cy="43204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23"/>
          <p:cNvGrpSpPr/>
          <p:nvPr/>
        </p:nvGrpSpPr>
        <p:grpSpPr>
          <a:xfrm>
            <a:off x="1187624" y="188640"/>
            <a:ext cx="4565864" cy="992843"/>
            <a:chOff x="3516932" y="-457511"/>
            <a:chExt cx="4565864" cy="170169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181228" y="-457511"/>
              <a:ext cx="1901568" cy="107084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dirty="0" smtClean="0"/>
                <a:t>Царевич Алексей </a:t>
              </a:r>
              <a:endParaRPr lang="ru-RU" dirty="0"/>
            </a:p>
          </p:txBody>
        </p:sp>
        <p:sp>
          <p:nvSpPr>
            <p:cNvPr id="26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grpSp>
        <p:nvGrpSpPr>
          <p:cNvPr id="8" name="Группа 30"/>
          <p:cNvGrpSpPr/>
          <p:nvPr/>
        </p:nvGrpSpPr>
        <p:grpSpPr>
          <a:xfrm>
            <a:off x="3779912" y="404664"/>
            <a:ext cx="1982856" cy="1588265"/>
            <a:chOff x="3372916" y="236067"/>
            <a:chExt cx="1982856" cy="2722223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372916" y="1887447"/>
              <a:ext cx="1901568" cy="107084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i="1" dirty="0" smtClean="0"/>
                <a:t>Анна</a:t>
              </a:r>
              <a:r>
                <a:rPr lang="ru-RU" dirty="0" smtClean="0"/>
                <a:t> </a:t>
              </a:r>
              <a:r>
                <a:rPr lang="ru-RU" i="1" dirty="0" smtClean="0"/>
                <a:t>Петровна</a:t>
              </a:r>
              <a:endParaRPr lang="ru-RU" i="1" dirty="0"/>
            </a:p>
          </p:txBody>
        </p:sp>
        <p:sp>
          <p:nvSpPr>
            <p:cNvPr id="33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sp>
        <p:nvSpPr>
          <p:cNvPr id="34" name="Крест 33"/>
          <p:cNvSpPr/>
          <p:nvPr/>
        </p:nvSpPr>
        <p:spPr>
          <a:xfrm>
            <a:off x="5940152" y="260648"/>
            <a:ext cx="504056" cy="54868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Крест 34"/>
          <p:cNvSpPr/>
          <p:nvPr/>
        </p:nvSpPr>
        <p:spPr>
          <a:xfrm>
            <a:off x="5868144" y="1340768"/>
            <a:ext cx="504056" cy="54868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35"/>
          <p:cNvGrpSpPr/>
          <p:nvPr/>
        </p:nvGrpSpPr>
        <p:grpSpPr>
          <a:xfrm>
            <a:off x="6732240" y="332656"/>
            <a:ext cx="1982856" cy="1560881"/>
            <a:chOff x="3372916" y="236067"/>
            <a:chExt cx="1982856" cy="2675288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3372916" y="1840512"/>
              <a:ext cx="1901568" cy="107084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Карл Фридрих</a:t>
              </a:r>
              <a:endPara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sp>
        <p:nvSpPr>
          <p:cNvPr id="41" name="Стрелка вниз 40"/>
          <p:cNvSpPr/>
          <p:nvPr/>
        </p:nvSpPr>
        <p:spPr>
          <a:xfrm>
            <a:off x="1907704" y="198884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41"/>
          <p:cNvGrpSpPr/>
          <p:nvPr/>
        </p:nvGrpSpPr>
        <p:grpSpPr>
          <a:xfrm>
            <a:off x="1115616" y="1196752"/>
            <a:ext cx="2088232" cy="1944216"/>
            <a:chOff x="3372916" y="236067"/>
            <a:chExt cx="2088232" cy="2820763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3372916" y="1907630"/>
              <a:ext cx="2088232" cy="114920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</a:rPr>
                <a:t>Петр  ІІ</a:t>
              </a:r>
              <a:endParaRPr lang="en-US" sz="2000" b="1" i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en-US" sz="2000" i="1" dirty="0" smtClean="0">
                  <a:solidFill>
                    <a:srgbClr val="C00000"/>
                  </a:solidFill>
                </a:rPr>
                <a:t>(</a:t>
              </a:r>
              <a:r>
                <a:rPr lang="ru-RU" sz="2000" i="1" dirty="0" smtClean="0">
                  <a:solidFill>
                    <a:srgbClr val="C00000"/>
                  </a:solidFill>
                </a:rPr>
                <a:t>внук  Петра </a:t>
              </a:r>
              <a:r>
                <a:rPr lang="en-US" sz="2000" i="1" dirty="0" smtClean="0">
                  <a:solidFill>
                    <a:srgbClr val="C00000"/>
                  </a:solidFill>
                </a:rPr>
                <a:t>I</a:t>
              </a:r>
              <a:r>
                <a:rPr lang="ru-RU" sz="2000" i="1" dirty="0" smtClean="0">
                  <a:solidFill>
                    <a:srgbClr val="C00000"/>
                  </a:solidFill>
                </a:rPr>
                <a:t>)</a:t>
              </a:r>
              <a:endParaRPr lang="ru-RU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44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i="1" kern="1200" dirty="0"/>
            </a:p>
          </p:txBody>
        </p:sp>
      </p:grpSp>
      <p:grpSp>
        <p:nvGrpSpPr>
          <p:cNvPr id="13" name="Группа 44"/>
          <p:cNvGrpSpPr/>
          <p:nvPr/>
        </p:nvGrpSpPr>
        <p:grpSpPr>
          <a:xfrm>
            <a:off x="1115617" y="4149080"/>
            <a:ext cx="2808312" cy="1588265"/>
            <a:chOff x="3372916" y="236067"/>
            <a:chExt cx="2496277" cy="2722223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3372916" y="1470255"/>
              <a:ext cx="2496277" cy="1488035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</a:rPr>
                <a:t>Иоанн</a:t>
              </a:r>
              <a:r>
                <a:rPr lang="ru-RU" sz="20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VI</a:t>
              </a:r>
              <a:endParaRPr lang="ru-RU" sz="20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ru-RU" sz="2000" dirty="0" smtClean="0">
                  <a:solidFill>
                    <a:srgbClr val="C00000"/>
                  </a:solidFill>
                </a:rPr>
                <a:t>(внук брата Петра </a:t>
              </a:r>
              <a:r>
                <a:rPr lang="en-US" sz="2000" dirty="0" smtClean="0">
                  <a:solidFill>
                    <a:srgbClr val="C00000"/>
                  </a:solidFill>
                </a:rPr>
                <a:t>I</a:t>
              </a:r>
              <a:r>
                <a:rPr lang="ru-RU" sz="2000" dirty="0" smtClean="0">
                  <a:solidFill>
                    <a:srgbClr val="C00000"/>
                  </a:solidFill>
                </a:rPr>
                <a:t>)</a:t>
              </a:r>
              <a:endParaRPr lang="ru-RU" sz="2000" dirty="0">
                <a:solidFill>
                  <a:srgbClr val="C00000"/>
                </a:solidFill>
              </a:endParaRPr>
            </a:p>
          </p:txBody>
        </p:sp>
        <p:sp>
          <p:nvSpPr>
            <p:cNvPr id="47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grpSp>
        <p:nvGrpSpPr>
          <p:cNvPr id="16" name="Группа 47"/>
          <p:cNvGrpSpPr/>
          <p:nvPr/>
        </p:nvGrpSpPr>
        <p:grpSpPr>
          <a:xfrm>
            <a:off x="1115616" y="2924944"/>
            <a:ext cx="2520280" cy="1584176"/>
            <a:chOff x="3372916" y="236067"/>
            <a:chExt cx="2520280" cy="2715215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3372916" y="1346837"/>
              <a:ext cx="2520280" cy="1604445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Анна </a:t>
              </a:r>
              <a:r>
                <a:rPr lang="ru-RU" sz="2000" b="1" i="1" dirty="0" smtClean="0">
                  <a:solidFill>
                    <a:schemeClr val="tx1"/>
                  </a:solidFill>
                </a:rPr>
                <a:t>Иоанновна</a:t>
              </a:r>
            </a:p>
            <a:p>
              <a:pPr algn="ctr"/>
              <a:r>
                <a:rPr lang="ru-RU" sz="2000" i="1" dirty="0" smtClean="0">
                  <a:solidFill>
                    <a:schemeClr val="tx1"/>
                  </a:solidFill>
                </a:rPr>
                <a:t>(племянница Петра</a:t>
              </a:r>
              <a:r>
                <a:rPr lang="en-US" sz="2000" i="1" dirty="0" smtClean="0">
                  <a:solidFill>
                    <a:schemeClr val="tx1"/>
                  </a:solidFill>
                </a:rPr>
                <a:t>I</a:t>
              </a:r>
              <a:r>
                <a:rPr lang="ru-RU" sz="2000" i="1" dirty="0" smtClean="0">
                  <a:solidFill>
                    <a:schemeClr val="tx1"/>
                  </a:solidFill>
                </a:rPr>
                <a:t>)</a:t>
              </a:r>
              <a:endParaRPr lang="ru-RU" sz="2000" i="1" dirty="0">
                <a:solidFill>
                  <a:schemeClr val="tx1"/>
                </a:solidFill>
              </a:endParaRPr>
            </a:p>
          </p:txBody>
        </p:sp>
        <p:sp>
          <p:nvSpPr>
            <p:cNvPr id="50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grpSp>
        <p:nvGrpSpPr>
          <p:cNvPr id="17" name="Группа 50"/>
          <p:cNvGrpSpPr/>
          <p:nvPr/>
        </p:nvGrpSpPr>
        <p:grpSpPr>
          <a:xfrm>
            <a:off x="1115616" y="5269735"/>
            <a:ext cx="2520280" cy="1471632"/>
            <a:chOff x="3372916" y="236067"/>
            <a:chExt cx="2520280" cy="2522319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3372916" y="1647618"/>
              <a:ext cx="2520280" cy="1110768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000" b="1" i="1" dirty="0" smtClean="0"/>
                <a:t>Елизавета Петровна </a:t>
              </a:r>
              <a:endParaRPr lang="ru-RU" sz="2000" b="1" i="1" dirty="0"/>
            </a:p>
          </p:txBody>
        </p:sp>
        <p:sp>
          <p:nvSpPr>
            <p:cNvPr id="53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i="1" kern="1200" dirty="0"/>
            </a:p>
          </p:txBody>
        </p:sp>
      </p:grpSp>
      <p:sp>
        <p:nvSpPr>
          <p:cNvPr id="54" name="Стрелка вниз 53"/>
          <p:cNvSpPr/>
          <p:nvPr/>
        </p:nvSpPr>
        <p:spPr>
          <a:xfrm>
            <a:off x="1907704" y="314096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Стрелка вниз 54"/>
          <p:cNvSpPr/>
          <p:nvPr/>
        </p:nvSpPr>
        <p:spPr>
          <a:xfrm>
            <a:off x="1907704" y="450912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Стрелка вниз 55"/>
          <p:cNvSpPr/>
          <p:nvPr/>
        </p:nvSpPr>
        <p:spPr>
          <a:xfrm>
            <a:off x="1907704" y="5733256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427984" y="4941168"/>
            <a:ext cx="1872208" cy="76879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2000" b="1" i="1" dirty="0" smtClean="0"/>
              <a:t>Анна</a:t>
            </a:r>
            <a:r>
              <a:rPr lang="ru-RU" sz="2000" b="1" dirty="0" smtClean="0"/>
              <a:t>  </a:t>
            </a: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Леопольдовна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020272" y="4941168"/>
            <a:ext cx="1800200" cy="76879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Антон Ульрих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Крест 59"/>
          <p:cNvSpPr/>
          <p:nvPr/>
        </p:nvSpPr>
        <p:spPr>
          <a:xfrm>
            <a:off x="6372200" y="5157192"/>
            <a:ext cx="504056" cy="54868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Двойные круглые скобки 60"/>
          <p:cNvSpPr/>
          <p:nvPr/>
        </p:nvSpPr>
        <p:spPr>
          <a:xfrm>
            <a:off x="3419872" y="5013176"/>
            <a:ext cx="5400600" cy="79208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Стрелка вправо 61"/>
          <p:cNvSpPr/>
          <p:nvPr/>
        </p:nvSpPr>
        <p:spPr>
          <a:xfrm>
            <a:off x="3635896" y="6093296"/>
            <a:ext cx="576064" cy="288032"/>
          </a:xfrm>
          <a:prstGeom prst="rightArrow">
            <a:avLst>
              <a:gd name="adj1" fmla="val 4244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9" name="Группа 64"/>
          <p:cNvGrpSpPr/>
          <p:nvPr/>
        </p:nvGrpSpPr>
        <p:grpSpPr>
          <a:xfrm>
            <a:off x="6832821" y="5301208"/>
            <a:ext cx="2311179" cy="1255609"/>
            <a:chOff x="3516932" y="236067"/>
            <a:chExt cx="1928546" cy="2442117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3543910" y="1697812"/>
              <a:ext cx="1901568" cy="980372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i="1" dirty="0" smtClean="0">
                  <a:solidFill>
                    <a:srgbClr val="C00000"/>
                  </a:solidFill>
                </a:rPr>
                <a:t>Екатерина</a:t>
              </a:r>
              <a:r>
                <a:rPr lang="ru-RU" sz="2800" b="1" dirty="0" smtClean="0">
                  <a:solidFill>
                    <a:srgbClr val="C00000"/>
                  </a:solidFill>
                </a:rPr>
                <a:t> ІІ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67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sp>
        <p:nvSpPr>
          <p:cNvPr id="70" name="Скругленный прямоугольник 4"/>
          <p:cNvSpPr/>
          <p:nvPr/>
        </p:nvSpPr>
        <p:spPr>
          <a:xfrm>
            <a:off x="3707904" y="5269735"/>
            <a:ext cx="1838840" cy="5881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kern="1200" dirty="0"/>
          </a:p>
        </p:txBody>
      </p:sp>
      <p:grpSp>
        <p:nvGrpSpPr>
          <p:cNvPr id="20" name="Группа 70"/>
          <p:cNvGrpSpPr/>
          <p:nvPr/>
        </p:nvGrpSpPr>
        <p:grpSpPr>
          <a:xfrm>
            <a:off x="1412032" y="1637184"/>
            <a:ext cx="4701496" cy="5104184"/>
            <a:chOff x="3516932" y="236067"/>
            <a:chExt cx="4701496" cy="8948271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316860" y="7795709"/>
              <a:ext cx="1901568" cy="1388629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</a:rPr>
                <a:t>Петр  ІІІ</a:t>
              </a:r>
            </a:p>
            <a:p>
              <a:pPr algn="ctr"/>
              <a:r>
                <a:rPr lang="ru-RU" sz="2000" dirty="0" smtClean="0">
                  <a:solidFill>
                    <a:srgbClr val="C00000"/>
                  </a:solidFill>
                </a:rPr>
                <a:t>(внук  Петра</a:t>
              </a:r>
              <a:r>
                <a:rPr lang="en-US" sz="2000" dirty="0" smtClean="0">
                  <a:solidFill>
                    <a:srgbClr val="C00000"/>
                  </a:solidFill>
                </a:rPr>
                <a:t>I</a:t>
              </a:r>
              <a:r>
                <a:rPr lang="ru-RU" sz="2000" dirty="0" smtClean="0">
                  <a:solidFill>
                    <a:srgbClr val="C00000"/>
                  </a:solidFill>
                </a:rPr>
                <a:t>)</a:t>
              </a:r>
              <a:endParaRPr lang="ru-RU" sz="2000" dirty="0">
                <a:solidFill>
                  <a:srgbClr val="C00000"/>
                </a:solidFill>
              </a:endParaRPr>
            </a:p>
          </p:txBody>
        </p:sp>
        <p:sp>
          <p:nvSpPr>
            <p:cNvPr id="73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sp>
        <p:nvSpPr>
          <p:cNvPr id="57" name="Минус 56"/>
          <p:cNvSpPr/>
          <p:nvPr/>
        </p:nvSpPr>
        <p:spPr>
          <a:xfrm>
            <a:off x="2987824" y="0"/>
            <a:ext cx="914400" cy="77038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Минус 62"/>
          <p:cNvSpPr/>
          <p:nvPr/>
        </p:nvSpPr>
        <p:spPr>
          <a:xfrm rot="775018">
            <a:off x="1975014" y="841592"/>
            <a:ext cx="3476555" cy="28074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 68"/>
          <p:cNvSpPr/>
          <p:nvPr/>
        </p:nvSpPr>
        <p:spPr>
          <a:xfrm>
            <a:off x="3995936" y="4941168"/>
            <a:ext cx="432048" cy="6480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Стрелка вправо 74"/>
          <p:cNvSpPr/>
          <p:nvPr/>
        </p:nvSpPr>
        <p:spPr>
          <a:xfrm>
            <a:off x="6156176" y="6093296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Горизонтальный свиток 75"/>
          <p:cNvSpPr/>
          <p:nvPr/>
        </p:nvSpPr>
        <p:spPr>
          <a:xfrm>
            <a:off x="6228184" y="1772816"/>
            <a:ext cx="2735936" cy="3168352"/>
          </a:xfrm>
          <a:prstGeom prst="horizontalScroll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XVIII</a:t>
            </a:r>
            <a:r>
              <a:rPr lang="ru-RU" sz="4400" b="1" dirty="0" smtClean="0">
                <a:solidFill>
                  <a:srgbClr val="C00000"/>
                </a:solidFill>
              </a:rPr>
              <a:t>   век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Династия   Романовых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85" name="Рисунок 84" descr="петр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916832"/>
            <a:ext cx="2664296" cy="2838840"/>
          </a:xfrm>
          <a:prstGeom prst="rect">
            <a:avLst/>
          </a:prstGeom>
        </p:spPr>
      </p:pic>
      <p:pic>
        <p:nvPicPr>
          <p:cNvPr id="86" name="Рисунок 85" descr="царевич алекс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844824"/>
            <a:ext cx="2435644" cy="2952000"/>
          </a:xfrm>
          <a:prstGeom prst="rect">
            <a:avLst/>
          </a:prstGeom>
        </p:spPr>
      </p:pic>
      <p:pic>
        <p:nvPicPr>
          <p:cNvPr id="87" name="Рисунок 86" descr="софия шарло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916832"/>
            <a:ext cx="2304000" cy="2979297"/>
          </a:xfrm>
          <a:prstGeom prst="rect">
            <a:avLst/>
          </a:prstGeom>
        </p:spPr>
      </p:pic>
      <p:pic>
        <p:nvPicPr>
          <p:cNvPr id="88" name="Рисунок 87" descr="екатерина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916832"/>
            <a:ext cx="2340000" cy="3060391"/>
          </a:xfrm>
          <a:prstGeom prst="rect">
            <a:avLst/>
          </a:prstGeom>
        </p:spPr>
      </p:pic>
      <p:pic>
        <p:nvPicPr>
          <p:cNvPr id="89" name="Рисунок 88" descr="анна петровна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916832"/>
            <a:ext cx="2376000" cy="2976196"/>
          </a:xfrm>
          <a:prstGeom prst="rect">
            <a:avLst/>
          </a:prstGeom>
        </p:spPr>
      </p:pic>
      <p:pic>
        <p:nvPicPr>
          <p:cNvPr id="95" name="Рисунок 94" descr="карл фридрих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1844824"/>
            <a:ext cx="2160240" cy="3110400"/>
          </a:xfrm>
          <a:prstGeom prst="rect">
            <a:avLst/>
          </a:prstGeom>
        </p:spPr>
      </p:pic>
      <p:pic>
        <p:nvPicPr>
          <p:cNvPr id="96" name="Рисунок 95" descr="петр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1772816"/>
            <a:ext cx="2628000" cy="3122393"/>
          </a:xfrm>
          <a:prstGeom prst="rect">
            <a:avLst/>
          </a:prstGeom>
        </p:spPr>
      </p:pic>
      <p:pic>
        <p:nvPicPr>
          <p:cNvPr id="97" name="Рисунок 96" descr="Anna_Ioannovna_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1700808"/>
            <a:ext cx="2484000" cy="3184610"/>
          </a:xfrm>
          <a:prstGeom prst="rect">
            <a:avLst/>
          </a:prstGeom>
        </p:spPr>
      </p:pic>
      <p:pic>
        <p:nvPicPr>
          <p:cNvPr id="98" name="Рисунок 97" descr="иоан 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72200" y="1772816"/>
            <a:ext cx="2520280" cy="3150910"/>
          </a:xfrm>
          <a:prstGeom prst="rect">
            <a:avLst/>
          </a:prstGeom>
        </p:spPr>
      </p:pic>
      <p:pic>
        <p:nvPicPr>
          <p:cNvPr id="99" name="Рисунок 98" descr="анна леопольдовн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1772816"/>
            <a:ext cx="2268008" cy="3146920"/>
          </a:xfrm>
          <a:prstGeom prst="rect">
            <a:avLst/>
          </a:prstGeom>
        </p:spPr>
      </p:pic>
      <p:pic>
        <p:nvPicPr>
          <p:cNvPr id="100" name="Рисунок 99" descr="антон ульрих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44208" y="1700808"/>
            <a:ext cx="2520280" cy="3242053"/>
          </a:xfrm>
          <a:prstGeom prst="rect">
            <a:avLst/>
          </a:prstGeom>
        </p:spPr>
      </p:pic>
      <p:pic>
        <p:nvPicPr>
          <p:cNvPr id="101" name="Рисунок 100" descr="елизавета петровна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44208" y="1844824"/>
            <a:ext cx="2484000" cy="3010919"/>
          </a:xfrm>
          <a:prstGeom prst="rect">
            <a:avLst/>
          </a:prstGeom>
        </p:spPr>
      </p:pic>
      <p:pic>
        <p:nvPicPr>
          <p:cNvPr id="102" name="Рисунок 101" descr="петр 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56176" y="1844824"/>
            <a:ext cx="2736000" cy="2952328"/>
          </a:xfrm>
          <a:prstGeom prst="rect">
            <a:avLst/>
          </a:prstGeom>
        </p:spPr>
      </p:pic>
      <p:pic>
        <p:nvPicPr>
          <p:cNvPr id="103" name="Рисунок 102" descr="екатерина 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28184" y="1628800"/>
            <a:ext cx="2592000" cy="330190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03648" y="1628800"/>
            <a:ext cx="1901568" cy="624777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Александр І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47664" y="5269735"/>
            <a:ext cx="1982856" cy="1588265"/>
            <a:chOff x="3372916" y="236067"/>
            <a:chExt cx="1982856" cy="2722223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372916" y="1887447"/>
              <a:ext cx="1901568" cy="10708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2000" b="1" i="1" dirty="0" smtClean="0"/>
                <a:t>Николай</a:t>
              </a:r>
              <a:r>
                <a:rPr lang="ru-RU" sz="2000" b="1" dirty="0" smtClean="0"/>
                <a:t> ІІ</a:t>
              </a:r>
              <a:endParaRPr lang="ru-RU" sz="2000" b="1" dirty="0"/>
            </a:p>
          </p:txBody>
        </p:sp>
        <p:sp>
          <p:nvSpPr>
            <p:cNvPr id="7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1475656" y="5013176"/>
            <a:ext cx="1901568" cy="624777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i="1" dirty="0" smtClean="0"/>
              <a:t>Александр</a:t>
            </a:r>
            <a:r>
              <a:rPr lang="ru-RU" sz="2000" b="1" dirty="0" smtClean="0"/>
              <a:t> ІІІ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47664" y="3861048"/>
            <a:ext cx="1901568" cy="624777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i="1" dirty="0" smtClean="0"/>
              <a:t>Александр</a:t>
            </a:r>
            <a:r>
              <a:rPr lang="ru-RU" sz="2000" b="1" dirty="0" smtClean="0"/>
              <a:t> ІІ</a:t>
            </a:r>
            <a:endParaRPr lang="ru-RU" sz="20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324544" y="2780928"/>
            <a:ext cx="3701768" cy="829355"/>
            <a:chOff x="3516932" y="-177299"/>
            <a:chExt cx="3701768" cy="142148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317132" y="-177299"/>
              <a:ext cx="1901568" cy="10708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2000" b="1" i="1" dirty="0" smtClean="0"/>
                <a:t>Николай</a:t>
              </a:r>
              <a:r>
                <a:rPr lang="ru-RU" sz="2000" b="1" dirty="0" smtClean="0"/>
                <a:t>  І</a:t>
              </a:r>
              <a:endParaRPr lang="ru-RU" sz="2000" b="1" dirty="0"/>
            </a:p>
          </p:txBody>
        </p:sp>
        <p:sp>
          <p:nvSpPr>
            <p:cNvPr id="16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sp>
        <p:nvSpPr>
          <p:cNvPr id="18" name="Стрелка вниз 17"/>
          <p:cNvSpPr/>
          <p:nvPr/>
        </p:nvSpPr>
        <p:spPr>
          <a:xfrm>
            <a:off x="2267744" y="227687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 rot="181120">
            <a:off x="2278816" y="3438183"/>
            <a:ext cx="360040" cy="430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2267744" y="450912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267744" y="573325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79512" y="2060848"/>
            <a:ext cx="7920880" cy="4797152"/>
            <a:chOff x="3516932" y="236067"/>
            <a:chExt cx="6707946" cy="822212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541700" y="6900682"/>
              <a:ext cx="2683178" cy="15575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i="1" dirty="0" smtClean="0">
                  <a:solidFill>
                    <a:srgbClr val="C00000"/>
                  </a:solidFill>
                </a:rPr>
                <a:t>Александра Федоровна</a:t>
              </a:r>
              <a:endParaRPr lang="ru-RU" sz="28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347864" y="3310136"/>
            <a:ext cx="3197712" cy="1031673"/>
            <a:chOff x="3516932" y="236067"/>
            <a:chExt cx="3197712" cy="1768245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813076" y="933470"/>
              <a:ext cx="1901568" cy="10708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Мария Александровна </a:t>
              </a:r>
              <a:endParaRPr lang="ru-RU" b="1" i="1" dirty="0">
                <a:solidFill>
                  <a:srgbClr val="C00000"/>
                </a:solidFill>
              </a:endParaRPr>
            </a:p>
          </p:txBody>
        </p:sp>
        <p:sp>
          <p:nvSpPr>
            <p:cNvPr id="27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0" y="2471192"/>
            <a:ext cx="6545576" cy="934513"/>
            <a:chOff x="3516932" y="236067"/>
            <a:chExt cx="6545576" cy="1601717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8160940" y="766942"/>
              <a:ext cx="1901568" cy="10708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Александра</a:t>
              </a:r>
              <a:r>
                <a:rPr lang="ru-RU" b="1" dirty="0" smtClean="0">
                  <a:solidFill>
                    <a:srgbClr val="C00000"/>
                  </a:solidFill>
                </a:rPr>
                <a:t> </a:t>
              </a:r>
              <a:r>
                <a:rPr lang="ru-RU" b="1" i="1" dirty="0" smtClean="0">
                  <a:solidFill>
                    <a:srgbClr val="C00000"/>
                  </a:solidFill>
                </a:rPr>
                <a:t>Федоровна</a:t>
              </a:r>
              <a:endParaRPr lang="ru-RU" b="1" i="1" dirty="0">
                <a:solidFill>
                  <a:srgbClr val="C00000"/>
                </a:solidFill>
              </a:endParaRPr>
            </a:p>
          </p:txBody>
        </p:sp>
        <p:sp>
          <p:nvSpPr>
            <p:cNvPr id="30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131840" y="1628800"/>
            <a:ext cx="3413736" cy="901363"/>
            <a:chOff x="3516932" y="-300718"/>
            <a:chExt cx="3413736" cy="15449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029100" y="-300718"/>
              <a:ext cx="1901568" cy="107084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b="1" i="1" dirty="0" smtClean="0">
                  <a:solidFill>
                    <a:srgbClr val="C00000"/>
                  </a:solidFill>
                </a:rPr>
                <a:t>Елизавета Алексеевна </a:t>
              </a:r>
              <a:endParaRPr lang="ru-RU" b="1" i="1" dirty="0">
                <a:solidFill>
                  <a:srgbClr val="C00000"/>
                </a:solidFill>
              </a:endParaRPr>
            </a:p>
          </p:txBody>
        </p:sp>
        <p:sp>
          <p:nvSpPr>
            <p:cNvPr id="33" name="Скругленный прямоугольник 4"/>
            <p:cNvSpPr/>
            <p:nvPr/>
          </p:nvSpPr>
          <p:spPr>
            <a:xfrm>
              <a:off x="3516932" y="236067"/>
              <a:ext cx="1838840" cy="100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</p:txBody>
        </p:sp>
      </p:grpSp>
      <p:sp>
        <p:nvSpPr>
          <p:cNvPr id="34" name="Плюс 33"/>
          <p:cNvSpPr/>
          <p:nvPr/>
        </p:nvSpPr>
        <p:spPr>
          <a:xfrm>
            <a:off x="3779912" y="1556792"/>
            <a:ext cx="720080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люс 34"/>
          <p:cNvSpPr/>
          <p:nvPr/>
        </p:nvSpPr>
        <p:spPr>
          <a:xfrm>
            <a:off x="3851920" y="2780928"/>
            <a:ext cx="720080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люс 35"/>
          <p:cNvSpPr/>
          <p:nvPr/>
        </p:nvSpPr>
        <p:spPr>
          <a:xfrm>
            <a:off x="3851920" y="3717032"/>
            <a:ext cx="720080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люс 36"/>
          <p:cNvSpPr/>
          <p:nvPr/>
        </p:nvSpPr>
        <p:spPr>
          <a:xfrm>
            <a:off x="3923928" y="5877272"/>
            <a:ext cx="720080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Блок-схема: перфолента 37"/>
          <p:cNvSpPr/>
          <p:nvPr/>
        </p:nvSpPr>
        <p:spPr>
          <a:xfrm>
            <a:off x="6588224" y="3501008"/>
            <a:ext cx="2375944" cy="243371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 век</a:t>
            </a:r>
          </a:p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Династия Романовых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2267744" y="105273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403648" y="332656"/>
            <a:ext cx="1901568" cy="624777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Павел </a:t>
            </a:r>
            <a:r>
              <a:rPr lang="en-US" sz="2000" b="1" i="1" dirty="0" smtClean="0">
                <a:solidFill>
                  <a:schemeClr val="tx1"/>
                </a:solidFill>
              </a:rPr>
              <a:t>I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41" name="Плюс 40"/>
          <p:cNvSpPr/>
          <p:nvPr/>
        </p:nvSpPr>
        <p:spPr>
          <a:xfrm>
            <a:off x="3635896" y="260648"/>
            <a:ext cx="720080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427984" y="0"/>
            <a:ext cx="1901568" cy="69269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Наталья Алексеевна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427984" y="764704"/>
            <a:ext cx="1901568" cy="648072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Мария Федоровна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9" name="Рисунок 48" descr="Павел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996952"/>
            <a:ext cx="2248760" cy="2952000"/>
          </a:xfrm>
          <a:prstGeom prst="rect">
            <a:avLst/>
          </a:prstGeom>
        </p:spPr>
      </p:pic>
      <p:pic>
        <p:nvPicPr>
          <p:cNvPr id="50" name="Рисунок 49" descr="наталья алексеев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2510" y="2780928"/>
            <a:ext cx="2561490" cy="3132000"/>
          </a:xfrm>
          <a:prstGeom prst="rect">
            <a:avLst/>
          </a:prstGeom>
        </p:spPr>
      </p:pic>
      <p:pic>
        <p:nvPicPr>
          <p:cNvPr id="51" name="Рисунок 50" descr="мария 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000" y="2780928"/>
            <a:ext cx="2484000" cy="3194593"/>
          </a:xfrm>
          <a:prstGeom prst="rect">
            <a:avLst/>
          </a:prstGeom>
        </p:spPr>
      </p:pic>
      <p:pic>
        <p:nvPicPr>
          <p:cNvPr id="52" name="Рисунок 51" descr="алесандр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924944"/>
            <a:ext cx="2627784" cy="3081957"/>
          </a:xfrm>
          <a:prstGeom prst="rect">
            <a:avLst/>
          </a:prstGeom>
        </p:spPr>
      </p:pic>
      <p:pic>
        <p:nvPicPr>
          <p:cNvPr id="53" name="Рисунок 52" descr="елизавета ал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2636912"/>
            <a:ext cx="2555776" cy="3477233"/>
          </a:xfrm>
          <a:prstGeom prst="rect">
            <a:avLst/>
          </a:prstGeom>
        </p:spPr>
      </p:pic>
      <p:pic>
        <p:nvPicPr>
          <p:cNvPr id="54" name="Рисунок 53" descr="николай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2708920"/>
            <a:ext cx="2699792" cy="3366480"/>
          </a:xfrm>
          <a:prstGeom prst="rect">
            <a:avLst/>
          </a:prstGeom>
        </p:spPr>
      </p:pic>
      <p:pic>
        <p:nvPicPr>
          <p:cNvPr id="55" name="Рисунок 54" descr="алекс 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4000" y="2564904"/>
            <a:ext cx="2520000" cy="3455550"/>
          </a:xfrm>
          <a:prstGeom prst="rect">
            <a:avLst/>
          </a:prstGeom>
        </p:spPr>
      </p:pic>
      <p:pic>
        <p:nvPicPr>
          <p:cNvPr id="66" name="Рисунок 65" descr="александр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08000" y="2708920"/>
            <a:ext cx="2736000" cy="3266867"/>
          </a:xfrm>
          <a:prstGeom prst="rect">
            <a:avLst/>
          </a:prstGeom>
        </p:spPr>
      </p:pic>
      <p:pic>
        <p:nvPicPr>
          <p:cNvPr id="67" name="Рисунок 66" descr="мария 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4000" y="2636912"/>
            <a:ext cx="2700000" cy="3398080"/>
          </a:xfrm>
          <a:prstGeom prst="rect">
            <a:avLst/>
          </a:prstGeom>
        </p:spPr>
      </p:pic>
      <p:pic>
        <p:nvPicPr>
          <p:cNvPr id="68" name="Рисунок 67" descr="алекс 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2492896"/>
            <a:ext cx="2627784" cy="3542239"/>
          </a:xfrm>
          <a:prstGeom prst="rect">
            <a:avLst/>
          </a:prstGeom>
        </p:spPr>
      </p:pic>
      <p:pic>
        <p:nvPicPr>
          <p:cNvPr id="69" name="Рисунок 68" descr="нико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16000" y="2564904"/>
            <a:ext cx="2628000" cy="3423289"/>
          </a:xfrm>
          <a:prstGeom prst="rect">
            <a:avLst/>
          </a:prstGeom>
        </p:spPr>
      </p:pic>
      <p:pic>
        <p:nvPicPr>
          <p:cNvPr id="71" name="Рисунок 70" descr="саг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16000" y="2492896"/>
            <a:ext cx="2628000" cy="352278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38" grpId="0" animBg="1"/>
      <p:bldP spid="40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Екатерина ІІ и Александра Федоровна </a:t>
            </a:r>
            <a:endParaRPr lang="ru-RU" b="1" i="1" dirty="0"/>
          </a:p>
        </p:txBody>
      </p:sp>
      <p:pic>
        <p:nvPicPr>
          <p:cNvPr id="7" name="Содержимое 6" descr="404px-Dmitry_Levitsky_-_Екатерина_II_в_виде_Законодательницы_в_храме_богини_Правосудия_-_Google_Art_Proj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3237800" cy="4800600"/>
          </a:xfrm>
        </p:spPr>
      </p:pic>
      <p:pic>
        <p:nvPicPr>
          <p:cNvPr id="5" name="Рисунок 4" descr="алек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3348000" cy="483061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Екатерина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4" name="Содержимое 3" descr="е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340768"/>
            <a:ext cx="3995858" cy="5292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Смольный институт благородных девиц</a:t>
            </a:r>
            <a:endParaRPr lang="ru-RU" dirty="0"/>
          </a:p>
        </p:txBody>
      </p:sp>
      <p:pic>
        <p:nvPicPr>
          <p:cNvPr id="5" name="Содержимое 4" descr="смоль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6972300" cy="46482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Павловский госпиталь</a:t>
            </a:r>
            <a:endParaRPr lang="ru-RU" dirty="0"/>
          </a:p>
        </p:txBody>
      </p:sp>
      <p:pic>
        <p:nvPicPr>
          <p:cNvPr id="4" name="Содержимое 3" descr="800_c38ffd6df6e608359881e0276b967c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28800"/>
            <a:ext cx="7499350" cy="424847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Александра Федоровна</a:t>
            </a:r>
            <a:endParaRPr lang="ru-RU" dirty="0"/>
          </a:p>
        </p:txBody>
      </p:sp>
      <p:pic>
        <p:nvPicPr>
          <p:cNvPr id="4" name="Содержимое 3" descr="але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0445" y="1447800"/>
            <a:ext cx="3583061" cy="5076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Гатчинский сиротский дом </a:t>
            </a:r>
            <a:endParaRPr lang="ru-RU" dirty="0"/>
          </a:p>
        </p:txBody>
      </p:sp>
      <p:pic>
        <p:nvPicPr>
          <p:cNvPr id="4" name="Содержимое 3" descr="га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6646173" cy="4752000"/>
          </a:xfrm>
        </p:spPr>
      </p:pic>
      <p:pic>
        <p:nvPicPr>
          <p:cNvPr id="5" name="Рисунок 4" descr="мария 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2000" y="0"/>
            <a:ext cx="1152000" cy="148155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525</TotalTime>
  <Words>158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Династические связи Германии и России</vt:lpstr>
      <vt:lpstr>Слайд 2</vt:lpstr>
      <vt:lpstr>Слайд 3</vt:lpstr>
      <vt:lpstr>Екатерина ІІ и Александра Федоровна </vt:lpstr>
      <vt:lpstr>Екатерина II</vt:lpstr>
      <vt:lpstr>Смольный институт благородных девиц</vt:lpstr>
      <vt:lpstr>Павловский госпиталь</vt:lpstr>
      <vt:lpstr>Александра Федоровна</vt:lpstr>
      <vt:lpstr>Гатчинский сиротский дом </vt:lpstr>
      <vt:lpstr>Госпиталь в Зимнем дворце</vt:lpstr>
      <vt:lpstr>Источники: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Династические связи Германии и России</dc:title>
  <dc:creator>Мося</dc:creator>
  <cp:lastModifiedBy>Лариса</cp:lastModifiedBy>
  <cp:revision>56</cp:revision>
  <dcterms:created xsi:type="dcterms:W3CDTF">2013-04-08T18:06:54Z</dcterms:created>
  <dcterms:modified xsi:type="dcterms:W3CDTF">2013-04-26T09:01:24Z</dcterms:modified>
</cp:coreProperties>
</file>