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42708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968" y="5949280"/>
            <a:ext cx="4419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13" y="332656"/>
            <a:ext cx="80533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61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mireinteresnogo.com/article/georg-ohms-path-in-science-draft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957" y="2492896"/>
            <a:ext cx="3438219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20" y="692696"/>
            <a:ext cx="88392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513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3" y="1268760"/>
            <a:ext cx="848677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63" y="3342109"/>
            <a:ext cx="86264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52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259" y="1955527"/>
            <a:ext cx="8304213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70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" y="1604963"/>
            <a:ext cx="8583613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85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12913"/>
            <a:ext cx="604837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882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60648"/>
            <a:ext cx="63039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1507257"/>
            <a:ext cx="7980363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47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908720"/>
            <a:ext cx="79438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100" y="2276872"/>
            <a:ext cx="77978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3861048"/>
            <a:ext cx="79438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" y="5159151"/>
            <a:ext cx="82359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740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" y="1031181"/>
            <a:ext cx="823595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83153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81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8" y="908720"/>
            <a:ext cx="81994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836453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88" y="4941168"/>
            <a:ext cx="80724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633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38" y="1124744"/>
            <a:ext cx="77057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13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42007"/>
            <a:ext cx="554831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538" y="1124744"/>
            <a:ext cx="866933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013" y="4004270"/>
            <a:ext cx="86264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709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538" y="908720"/>
            <a:ext cx="86693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88" y="2060848"/>
            <a:ext cx="85042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7957" y="3803923"/>
            <a:ext cx="4139043" cy="272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539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рибор Ома для определения зависимости менаду током и сопротивление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126557" cy="383248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441" y="836712"/>
            <a:ext cx="888206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2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6626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Ученик</cp:lastModifiedBy>
  <cp:revision>32</cp:revision>
  <dcterms:created xsi:type="dcterms:W3CDTF">2013-02-19T17:25:38Z</dcterms:created>
  <dcterms:modified xsi:type="dcterms:W3CDTF">2013-04-23T10:46:58Z</dcterms:modified>
</cp:coreProperties>
</file>