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8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5C3A2-CEEA-490D-99C4-9B6692902D19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83BF0-93FF-4FED-B598-6C28C96DA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</a:t>
            </a:r>
            <a:r>
              <a:rPr lang="ru-RU" dirty="0" smtClean="0"/>
              <a:t> школьная научно-практическая конференция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2852936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Юстус  Фон  Либих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719572" y="542480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Автор работы</a:t>
            </a:r>
            <a:r>
              <a:rPr lang="en-US" sz="2400" dirty="0" smtClean="0"/>
              <a:t>: </a:t>
            </a:r>
            <a:r>
              <a:rPr lang="ru-RU" sz="2400" dirty="0" smtClean="0"/>
              <a:t>Луковников Егор 9А</a:t>
            </a:r>
          </a:p>
          <a:p>
            <a:r>
              <a:rPr lang="ru-RU" sz="2400" dirty="0" smtClean="0"/>
              <a:t>Преподаватель</a:t>
            </a:r>
            <a:r>
              <a:rPr lang="en-US" sz="2400" dirty="0" smtClean="0"/>
              <a:t>:</a:t>
            </a:r>
            <a:r>
              <a:rPr lang="ru-RU" sz="2400" dirty="0" smtClean="0"/>
              <a:t> Пономарева Елена Михайловна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934563644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Изучал проблемы питания, предложил делить пищевые продукты на </a:t>
            </a:r>
            <a:r>
              <a:rPr lang="ru-RU" b="1" dirty="0"/>
              <a:t>жиры</a:t>
            </a:r>
            <a:r>
              <a:rPr lang="ru-RU" dirty="0"/>
              <a:t>, </a:t>
            </a:r>
            <a:r>
              <a:rPr lang="ru-RU" b="1" dirty="0"/>
              <a:t>белки</a:t>
            </a:r>
            <a:r>
              <a:rPr lang="ru-RU" dirty="0"/>
              <a:t> и </a:t>
            </a:r>
            <a:r>
              <a:rPr lang="ru-RU" b="1" dirty="0"/>
              <a:t>углеводы</a:t>
            </a:r>
            <a:r>
              <a:rPr lang="ru-RU" dirty="0"/>
              <a:t>, установил, что жиры и углеводы служат для организма своего рода топливом</a:t>
            </a:r>
            <a:r>
              <a:rPr lang="ru-RU" dirty="0" smtClean="0"/>
              <a:t>.</a:t>
            </a:r>
          </a:p>
          <a:p>
            <a:r>
              <a:rPr lang="ru-RU" dirty="0"/>
              <a:t>Разработал некоторые виды детского питания.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Научная деятельность</a:t>
            </a:r>
            <a:endParaRPr lang="ru-RU" dirty="0"/>
          </a:p>
        </p:txBody>
      </p:sp>
      <p:pic>
        <p:nvPicPr>
          <p:cNvPr id="9218" name="Picture 2" descr="http://blogs-images.forbes.com/meghancasserly/files/2011/05/1220_balanced-diet-words_620x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69169"/>
            <a:ext cx="4464496" cy="3125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6194317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Деление пищи на белки,  жиры, углеводы.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2426117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b="1" dirty="0" smtClean="0"/>
              <a:t>белки́</a:t>
            </a:r>
            <a:r>
              <a:rPr lang="ru-RU" dirty="0" smtClean="0"/>
              <a:t> </a:t>
            </a:r>
            <a:r>
              <a:rPr lang="ru-RU" dirty="0" smtClean="0"/>
              <a:t>(</a:t>
            </a:r>
            <a:r>
              <a:rPr lang="ru-RU" b="1" dirty="0" smtClean="0"/>
              <a:t>протеины</a:t>
            </a:r>
            <a:r>
              <a:rPr lang="ru-RU" dirty="0" smtClean="0"/>
              <a:t>,</a:t>
            </a:r>
            <a:r>
              <a:rPr lang="ru-RU" dirty="0" smtClean="0"/>
              <a:t> </a:t>
            </a:r>
            <a:r>
              <a:rPr lang="ru-RU" b="1" dirty="0" smtClean="0"/>
              <a:t>полипептиды</a:t>
            </a:r>
            <a:r>
              <a:rPr lang="ru-RU" dirty="0" smtClean="0"/>
              <a:t>)</a:t>
            </a:r>
            <a:r>
              <a:rPr lang="ru-RU" dirty="0" smtClean="0"/>
              <a:t> </a:t>
            </a:r>
            <a:r>
              <a:rPr lang="ru-RU" dirty="0" smtClean="0"/>
              <a:t>—высокомолекулярные</a:t>
            </a:r>
            <a:r>
              <a:rPr lang="ru-RU" dirty="0" smtClean="0"/>
              <a:t> органические вещества, состоящие из альфа-аминокислот, соединённых в цепочку пептидной </a:t>
            </a:r>
            <a:r>
              <a:rPr lang="ru-RU" dirty="0" smtClean="0"/>
              <a:t>связью.</a:t>
            </a:r>
          </a:p>
          <a:p>
            <a:r>
              <a:rPr lang="ru-RU" dirty="0" smtClean="0"/>
              <a:t> </a:t>
            </a:r>
            <a:r>
              <a:rPr lang="ru-RU" dirty="0" smtClean="0"/>
              <a:t>Белки </a:t>
            </a:r>
            <a:r>
              <a:rPr lang="ru-RU" dirty="0" smtClean="0"/>
              <a:t>выполняют структурную или механическую функцию, образуя цитоскелет, поддерживающий форму клеток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Белок - это основной строительный материал для тела. Из него состоят мышцы и связки, кожа и внутренние органы. Естественно, мы ставим белок первым в списке компонентов пищи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Белки</a:t>
            </a:r>
            <a:endParaRPr lang="ru-RU" dirty="0"/>
          </a:p>
        </p:txBody>
      </p:sp>
      <p:pic>
        <p:nvPicPr>
          <p:cNvPr id="1026" name="Picture 2" descr="http://upload.wikimedia.org/wikipedia/commons/thumb/6/6e/Proteinviews-1tim.png/300px-Proteinviews-1t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797152"/>
            <a:ext cx="4792077" cy="191683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реакций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73" t="4000" r="6670" b="14000"/>
          <a:stretch>
            <a:fillRect/>
          </a:stretch>
        </p:blipFill>
        <p:spPr bwMode="auto">
          <a:xfrm>
            <a:off x="611560" y="4221088"/>
            <a:ext cx="3376817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407" t="3030" r="4592" b="18182"/>
          <a:stretch>
            <a:fillRect/>
          </a:stretch>
        </p:blipFill>
        <p:spPr bwMode="auto">
          <a:xfrm>
            <a:off x="4572000" y="4293096"/>
            <a:ext cx="4337097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 t="4997" r="4878" b="12544"/>
          <a:stretch>
            <a:fillRect/>
          </a:stretch>
        </p:blipFill>
        <p:spPr bwMode="auto">
          <a:xfrm>
            <a:off x="251520" y="1628800"/>
            <a:ext cx="42119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4217" t="7963" r="7494" b="15000"/>
          <a:stretch>
            <a:fillRect/>
          </a:stretch>
        </p:blipFill>
        <p:spPr bwMode="auto">
          <a:xfrm>
            <a:off x="4571999" y="1844824"/>
            <a:ext cx="410999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pic>
        <p:nvPicPr>
          <p:cNvPr id="1026" name="Picture 2" descr="http://www.spiritlessons.com/Deadly/Slides/Slide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84976" cy="51305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9186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6324600" cy="1828800"/>
          </a:xfrm>
        </p:spPr>
        <p:txBody>
          <a:bodyPr/>
          <a:lstStyle/>
          <a:p>
            <a:r>
              <a:rPr lang="ru-RU" dirty="0" smtClean="0"/>
              <a:t>Юстус фон Либих</a:t>
            </a:r>
            <a:endParaRPr lang="ru-RU" dirty="0"/>
          </a:p>
        </p:txBody>
      </p:sp>
      <p:pic>
        <p:nvPicPr>
          <p:cNvPr id="1026" name="Picture 2" descr="http://www.biografiasyvidas.com/biografia/l/fotos/lie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78" y="2204686"/>
            <a:ext cx="3616401" cy="3446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5765194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50" dirty="0">
                <a:solidFill>
                  <a:srgbClr val="534949"/>
                </a:solidFill>
              </a:rPr>
              <a:t>(</a:t>
            </a:r>
            <a:r>
              <a:rPr lang="ru-RU" sz="2400" spc="150" dirty="0" smtClean="0">
                <a:solidFill>
                  <a:schemeClr val="bg1"/>
                </a:solidFill>
              </a:rPr>
              <a:t>1803–1873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651839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ЛИБИХ, </a:t>
            </a:r>
            <a:r>
              <a:rPr lang="ru-RU" b="1" dirty="0" smtClean="0"/>
              <a:t>ЮСТУС- </a:t>
            </a:r>
            <a:r>
              <a:rPr lang="ru-RU" dirty="0" smtClean="0"/>
              <a:t>немецкий </a:t>
            </a:r>
            <a:r>
              <a:rPr lang="ru-RU" dirty="0"/>
              <a:t>химик. Родился в Дармштадте 12 </a:t>
            </a:r>
            <a:r>
              <a:rPr lang="ru-RU" dirty="0" smtClean="0"/>
              <a:t>мая </a:t>
            </a:r>
            <a:r>
              <a:rPr lang="ru-RU" dirty="0"/>
              <a:t>1803.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pic>
        <p:nvPicPr>
          <p:cNvPr id="2052" name="Picture 4" descr="Дармштадт (Германия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74132"/>
            <a:ext cx="3509231" cy="4157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армштад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086747"/>
            <a:ext cx="105144" cy="105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ojmirok.ucoz.ru/_fr/11/38760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301" y="3256827"/>
            <a:ext cx="3859484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5849115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Фото одной из улиц города Дармштадт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1017992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Первоначальное образование получил в </a:t>
            </a:r>
            <a:r>
              <a:rPr lang="ru-RU" dirty="0" smtClean="0"/>
              <a:t>дармштадской </a:t>
            </a:r>
            <a:r>
              <a:rPr lang="ru-RU" dirty="0"/>
              <a:t>гимназии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Университетское </a:t>
            </a:r>
            <a:r>
              <a:rPr lang="ru-RU" dirty="0"/>
              <a:t>образование получил в </a:t>
            </a:r>
            <a:r>
              <a:rPr lang="ru-RU" dirty="0" smtClean="0"/>
              <a:t>Бонне и</a:t>
            </a:r>
            <a:r>
              <a:rPr lang="ru-RU" dirty="0"/>
              <a:t> </a:t>
            </a:r>
            <a:r>
              <a:rPr lang="ru-RU" dirty="0" smtClean="0"/>
              <a:t>Эрлангене (</a:t>
            </a:r>
            <a:r>
              <a:rPr lang="ru-RU" dirty="0"/>
              <a:t>1819—1822).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pic>
        <p:nvPicPr>
          <p:cNvPr id="3074" name="Picture 2" descr="http://100dorog.ru/upload/contents/678/800px-University-bonn_2005-11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ripidea.ru/images/foto/2010/6/28/133373202989_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263" y="3165343"/>
            <a:ext cx="4126693" cy="28087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998468"/>
            <a:ext cx="3024336" cy="382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Боннский университет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59984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Эрлангенский университет</a:t>
            </a:r>
          </a:p>
        </p:txBody>
      </p:sp>
    </p:spTree>
    <p:extLst>
      <p:ext uri="{BB962C8B-B14F-4D97-AF65-F5344CB8AC3E}">
        <p14:creationId xmlns="" xmlns:p14="http://schemas.microsoft.com/office/powerpoint/2010/main" val="2751087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kar62.ru/upload/images/bd/bd4355896ca6a9631848e1e1c2af388dthumb640x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3744416" cy="28083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4940428"/>
          </a:xfrm>
        </p:spPr>
        <p:txBody>
          <a:bodyPr/>
          <a:lstStyle/>
          <a:p>
            <a:r>
              <a:rPr lang="ru-RU" sz="2400" dirty="0"/>
              <a:t> В 1822 г. переехал в Париж, где благодаря своей научной работе, представленной французской </a:t>
            </a:r>
            <a:r>
              <a:rPr lang="ru-RU" sz="2400" dirty="0" err="1" smtClean="0"/>
              <a:t>акдемией</a:t>
            </a:r>
            <a:r>
              <a:rPr lang="ru-RU" sz="2400" dirty="0" smtClean="0"/>
              <a:t> </a:t>
            </a:r>
            <a:r>
              <a:rPr lang="ru-RU" sz="2400" dirty="0"/>
              <a:t>наук, стал известен Александру Гумбольдту, через которого вошёл в тесные отношения с Гей-Люссаком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 в 1822–1824 работал у </a:t>
            </a:r>
            <a:r>
              <a:rPr lang="ru-RU" sz="2400" dirty="0" smtClean="0"/>
              <a:t>Ж. Гей-Люссака</a:t>
            </a:r>
          </a:p>
          <a:p>
            <a:pPr marL="4572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в Париже. </a:t>
            </a:r>
            <a:endParaRPr lang="ru-RU" sz="24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pic>
        <p:nvPicPr>
          <p:cNvPr id="4100" name="Picture 4" descr="Gayluss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74008"/>
            <a:ext cx="2381250" cy="2238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41318" y="6312384"/>
            <a:ext cx="1634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Ж. Гей-Люссак</a:t>
            </a:r>
          </a:p>
        </p:txBody>
      </p:sp>
    </p:spTree>
    <p:extLst>
      <p:ext uri="{BB962C8B-B14F-4D97-AF65-F5344CB8AC3E}">
        <p14:creationId xmlns="" xmlns:p14="http://schemas.microsoft.com/office/powerpoint/2010/main" val="280060421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1824 по рекомендации </a:t>
            </a:r>
            <a:r>
              <a:rPr lang="ru-RU" dirty="0" smtClean="0"/>
              <a:t>А. Гумбольдта </a:t>
            </a:r>
            <a:r>
              <a:rPr lang="ru-RU" dirty="0"/>
              <a:t>получил место профессора химии </a:t>
            </a:r>
            <a:r>
              <a:rPr lang="ru-RU" dirty="0" smtClean="0"/>
              <a:t>Гиссенского </a:t>
            </a:r>
            <a:r>
              <a:rPr lang="ru-RU" dirty="0"/>
              <a:t>университета</a:t>
            </a:r>
            <a:r>
              <a:rPr lang="ru-RU" dirty="0" smtClean="0"/>
              <a:t>.</a:t>
            </a:r>
          </a:p>
          <a:p>
            <a:r>
              <a:rPr lang="ru-RU" dirty="0"/>
              <a:t>с 1860 – президент Баварской академии наук.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pic>
        <p:nvPicPr>
          <p:cNvPr id="5122" name="Picture 2" descr="http://www.travellers.ru/img/imbase/commons/thumb/2/2a/2004-jlu-gie%C3%9Fen-sicherlich.jpg/800px-2004-jlu-gi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62143"/>
            <a:ext cx="4176464" cy="3437076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602128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b="1" dirty="0" smtClean="0"/>
              <a:t>Гиссенский</a:t>
            </a:r>
            <a:r>
              <a:rPr lang="ru-RU" dirty="0"/>
              <a:t> </a:t>
            </a:r>
            <a:r>
              <a:rPr lang="ru-RU" b="1" dirty="0" smtClean="0"/>
              <a:t>университет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smtClean="0"/>
              <a:t>им. Ю. Либиха</a:t>
            </a:r>
            <a:r>
              <a:rPr lang="ru-RU" dirty="0"/>
              <a:t> </a:t>
            </a:r>
          </a:p>
        </p:txBody>
      </p:sp>
      <p:pic>
        <p:nvPicPr>
          <p:cNvPr id="5124" name="Picture 4" descr="AvHumbold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7" y="2996952"/>
            <a:ext cx="1905000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13900" y="5651956"/>
            <a:ext cx="1457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А. Гумбольдт</a:t>
            </a:r>
          </a:p>
        </p:txBody>
      </p:sp>
    </p:spTree>
    <p:extLst>
      <p:ext uri="{BB962C8B-B14F-4D97-AF65-F5344CB8AC3E}">
        <p14:creationId xmlns="" xmlns:p14="http://schemas.microsoft.com/office/powerpoint/2010/main" val="198496797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509" y="1700808"/>
            <a:ext cx="6850748" cy="48965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Вместе </a:t>
            </a:r>
            <a:r>
              <a:rPr lang="ru-RU" sz="2800" dirty="0"/>
              <a:t>с Ж</a:t>
            </a:r>
            <a:r>
              <a:rPr lang="ru-RU" sz="2800" dirty="0" smtClean="0"/>
              <a:t>. Дюма </a:t>
            </a:r>
            <a:r>
              <a:rPr lang="ru-RU" sz="2800" dirty="0"/>
              <a:t>Либих исследовал многоосновные органические кислоты, предложил классификацию кислот по их </a:t>
            </a:r>
            <a:r>
              <a:rPr lang="ru-RU" sz="2800" dirty="0" err="1"/>
              <a:t>основности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Изучая </a:t>
            </a:r>
            <a:r>
              <a:rPr lang="ru-RU" sz="2800" dirty="0"/>
              <a:t>природу, структуру и химические превращения спирта и эфира, открыл новые вещества: альдегид, </a:t>
            </a:r>
            <a:r>
              <a:rPr lang="ru-RU" sz="2800" dirty="0" err="1"/>
              <a:t>ацеталь</a:t>
            </a:r>
            <a:r>
              <a:rPr lang="ru-RU" sz="2800" dirty="0"/>
              <a:t>, хлороформ, </a:t>
            </a:r>
            <a:r>
              <a:rPr lang="ru-RU" sz="2800" dirty="0" err="1"/>
              <a:t>хлораль</a:t>
            </a:r>
            <a:r>
              <a:rPr lang="ru-RU" sz="2800" dirty="0" smtClean="0"/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Научная деятельность</a:t>
            </a:r>
            <a:endParaRPr lang="ru-RU" dirty="0"/>
          </a:p>
        </p:txBody>
      </p:sp>
      <p:pic>
        <p:nvPicPr>
          <p:cNvPr id="6146" name="Picture 2" descr="http://www.koztoujours.fr/wp-content/uploads/2012/06/chloroform-bott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00808"/>
            <a:ext cx="2011386" cy="45365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87156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9605" y="1628800"/>
            <a:ext cx="8407893" cy="4407408"/>
          </a:xfrm>
        </p:spPr>
        <p:txBody>
          <a:bodyPr/>
          <a:lstStyle/>
          <a:p>
            <a:r>
              <a:rPr lang="ru-RU" dirty="0"/>
              <a:t>Либих многое сделал и в неорганической химии. Изучал галогены, получил бром (правда, счел его хлористым </a:t>
            </a:r>
            <a:r>
              <a:rPr lang="ru-RU" dirty="0" err="1"/>
              <a:t>иодом</a:t>
            </a:r>
            <a:r>
              <a:rPr lang="ru-RU" dirty="0" smtClean="0"/>
              <a:t>).</a:t>
            </a:r>
          </a:p>
          <a:p>
            <a:r>
              <a:rPr lang="ru-RU" dirty="0"/>
              <a:t> Исследовал активирующее действие платины, серебра, свинца, марганца, т.е. создал предпосылки для зарождения области, называемой ныне неорганическим катализом.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научная деятельность</a:t>
            </a:r>
            <a:endParaRPr lang="ru-RU" dirty="0"/>
          </a:p>
        </p:txBody>
      </p:sp>
      <p:pic>
        <p:nvPicPr>
          <p:cNvPr id="7170" name="Picture 2" descr="http://edu.kubannet.ru/dlrstore/7fa6c196-5b8d-efd6-8402-b3d65d2876c8/09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818" y="3501007"/>
            <a:ext cx="3816424" cy="279676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05156" y="6130222"/>
            <a:ext cx="4395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Платина - катализатор горения водорода.</a:t>
            </a:r>
          </a:p>
        </p:txBody>
      </p:sp>
    </p:spTree>
    <p:extLst>
      <p:ext uri="{BB962C8B-B14F-4D97-AF65-F5344CB8AC3E}">
        <p14:creationId xmlns="" xmlns:p14="http://schemas.microsoft.com/office/powerpoint/2010/main" val="31521032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4975" y="1700808"/>
            <a:ext cx="4191001" cy="4407408"/>
          </a:xfrm>
        </p:spPr>
        <p:txBody>
          <a:bodyPr>
            <a:noAutofit/>
          </a:bodyPr>
          <a:lstStyle/>
          <a:p>
            <a:r>
              <a:rPr lang="ru-RU" sz="2400" dirty="0"/>
              <a:t>Либих считается одним из основоположников агрохимии и биохимии. Он обосновал теорию минерального питания растений и создал научные основы повышения плодородия почвы. Исследовал роль углекислого газа и связанного азота в физиологии растений.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Научная деятельность</a:t>
            </a:r>
            <a:endParaRPr lang="ru-RU" dirty="0"/>
          </a:p>
        </p:txBody>
      </p:sp>
      <p:pic>
        <p:nvPicPr>
          <p:cNvPr id="8194" name="Picture 2" descr="http://900igr.net/datai/biologija/Pochvennoe-pitanie-rastenij/0024-025-Pochvennoe-pitanie-rasteni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61750"/>
            <a:ext cx="4489542" cy="5207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60903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535</TotalTime>
  <Words>251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Сетка</vt:lpstr>
      <vt:lpstr>IV школьная научно-практическая конференция </vt:lpstr>
      <vt:lpstr>Юстус фон Либих</vt:lpstr>
      <vt:lpstr>Биография</vt:lpstr>
      <vt:lpstr>биография</vt:lpstr>
      <vt:lpstr>биография</vt:lpstr>
      <vt:lpstr>биография</vt:lpstr>
      <vt:lpstr>Научная деятельность</vt:lpstr>
      <vt:lpstr>научная деятельность</vt:lpstr>
      <vt:lpstr>Научная деятельность</vt:lpstr>
      <vt:lpstr>Научная деятельность</vt:lpstr>
      <vt:lpstr>Белки</vt:lpstr>
      <vt:lpstr>Виды реакций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Юстус фон Либих</dc:title>
  <dc:creator>Егор</dc:creator>
  <cp:lastModifiedBy>Учитеь</cp:lastModifiedBy>
  <cp:revision>21</cp:revision>
  <dcterms:created xsi:type="dcterms:W3CDTF">2013-04-03T13:56:37Z</dcterms:created>
  <dcterms:modified xsi:type="dcterms:W3CDTF">2013-04-25T10:44:54Z</dcterms:modified>
</cp:coreProperties>
</file>