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7" r:id="rId3"/>
    <p:sldId id="269" r:id="rId4"/>
    <p:sldId id="267" r:id="rId5"/>
    <p:sldId id="262" r:id="rId6"/>
    <p:sldId id="258" r:id="rId7"/>
    <p:sldId id="263" r:id="rId8"/>
    <p:sldId id="266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74;&#1077;&#108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189356999093539"/>
                  <c:y val="-0.17440122712724668"/>
                </c:manualLayout>
              </c:layout>
              <c:showPercent val="1"/>
            </c:dLbl>
            <c:dLbl>
              <c:idx val="1"/>
              <c:layout>
                <c:manualLayout>
                  <c:x val="0.14955081397766606"/>
                  <c:y val="5.3676716039715217E-2"/>
                </c:manualLayout>
              </c:layout>
              <c:showPercent val="1"/>
            </c:dLbl>
            <c:dLbl>
              <c:idx val="2"/>
              <c:layout>
                <c:manualLayout>
                  <c:x val="3.4067180507480657E-2"/>
                  <c:y val="0.1533505018273191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Лист1!$B$1:$D$1</c:f>
              <c:strCache>
                <c:ptCount val="3"/>
                <c:pt idx="0">
                  <c:v>Верят в бога</c:v>
                </c:pt>
                <c:pt idx="1">
                  <c:v>Не верят </c:v>
                </c:pt>
                <c:pt idx="2">
                  <c:v>Воздержались 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132</c:v>
                </c:pt>
                <c:pt idx="1">
                  <c:v>57</c:v>
                </c:pt>
                <c:pt idx="2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200" baseline="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0E15AD-112F-44B9-9204-54BCB4A9389B}" type="datetimeFigureOut">
              <a:rPr lang="ru-RU" smtClean="0"/>
              <a:pPr/>
              <a:t>26.04.2013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83E9C8-E674-4292-8168-62392BA997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689176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		« Религия новой эпохи»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/>
              <a:t>	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		Автор работы: Давтян Соня 7«А»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	Преподаватель: Комягин Николай Владимирович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>
            <a:normAutofit/>
          </a:bodyPr>
          <a:lstStyle/>
          <a:p>
            <a:r>
              <a:rPr lang="en-US" sz="1800" dirty="0"/>
              <a:t>IV</a:t>
            </a:r>
            <a:r>
              <a:rPr lang="ru-RU" sz="1800" dirty="0"/>
              <a:t> школьная научно-практическая конференция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45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3999" cy="6857999"/>
          </a:xfrm>
        </p:spPr>
        <p:txBody>
          <a:bodyPr/>
          <a:lstStyle/>
          <a:p>
            <a:r>
              <a:rPr lang="ru-RU" dirty="0"/>
              <a:t>«Так говорил Заратустра. </a:t>
            </a:r>
            <a:r>
              <a:rPr lang="ru-RU" i="1" dirty="0"/>
              <a:t>Книга для всех и ни для кого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Большой академический словарь</a:t>
            </a:r>
          </a:p>
          <a:p>
            <a:r>
              <a:rPr lang="en-US" dirty="0" smtClean="0"/>
              <a:t>wikipedia.org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5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I. </a:t>
            </a:r>
          </a:p>
          <a:p>
            <a:pPr marL="0" indent="0">
              <a:buNone/>
            </a:pPr>
            <a:r>
              <a:rPr lang="ru-RU" dirty="0" smtClean="0"/>
              <a:t>Изменение </a:t>
            </a:r>
            <a:r>
              <a:rPr lang="ru-RU" dirty="0"/>
              <a:t>общественного </a:t>
            </a:r>
            <a:r>
              <a:rPr lang="ru-RU" dirty="0" smtClean="0"/>
              <a:t>сознания: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Рационализм </a:t>
            </a:r>
            <a:endParaRPr lang="ru-RU" dirty="0"/>
          </a:p>
          <a:p>
            <a:pPr lvl="1">
              <a:buFont typeface="Wingdings" pitchFamily="2" charset="2"/>
              <a:buChar char="v"/>
            </a:pPr>
            <a:r>
              <a:rPr lang="ru-RU" dirty="0"/>
              <a:t>Секуляризация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Новая </a:t>
            </a:r>
            <a:r>
              <a:rPr lang="ru-RU" dirty="0" smtClean="0"/>
              <a:t>философия</a:t>
            </a:r>
            <a:endParaRPr lang="en-US" dirty="0" smtClean="0"/>
          </a:p>
          <a:p>
            <a:pPr marL="0" lvl="1" indent="0">
              <a:buNone/>
            </a:pPr>
            <a:r>
              <a:rPr lang="ru-RU" dirty="0" smtClean="0"/>
              <a:t>Мир </a:t>
            </a:r>
            <a:r>
              <a:rPr lang="ru-RU" dirty="0"/>
              <a:t>изменился :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Почему</a:t>
            </a:r>
            <a:r>
              <a:rPr lang="ru-RU" dirty="0"/>
              <a:t>?</a:t>
            </a:r>
            <a:endParaRPr lang="ru-RU" b="1" dirty="0"/>
          </a:p>
          <a:p>
            <a:pPr lvl="1">
              <a:buFont typeface="Wingdings" pitchFamily="2" charset="2"/>
              <a:buChar char="v"/>
            </a:pPr>
            <a:r>
              <a:rPr lang="ru-RU" dirty="0"/>
              <a:t>Как?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В каком направлении?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III. </a:t>
            </a:r>
            <a:r>
              <a:rPr lang="ru-RU" dirty="0" smtClean="0">
                <a:solidFill>
                  <a:schemeClr val="tx1"/>
                </a:solidFill>
              </a:rPr>
              <a:t>Философия Фридриха Ницше: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Биография и мировоззрение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Революция 1848-1849 года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Война 1870-1871 года.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514350" indent="0">
              <a:buNone/>
            </a:pPr>
            <a:endParaRPr lang="ru-RU" dirty="0"/>
          </a:p>
          <a:p>
            <a:pPr marL="514350" indent="-514350">
              <a:buFont typeface="+mj-lt"/>
              <a:buAutoNum type="roman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05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175" y="0"/>
            <a:ext cx="9143999" cy="7838727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Объект исследования: изменение мировоззрение </a:t>
            </a:r>
            <a:r>
              <a:rPr lang="ru-RU" sz="3200" dirty="0"/>
              <a:t>людей в 19 </a:t>
            </a:r>
            <a:r>
              <a:rPr lang="ru-RU" sz="3200" dirty="0" smtClean="0"/>
              <a:t>веке.</a:t>
            </a:r>
          </a:p>
          <a:p>
            <a:r>
              <a:rPr lang="ru-RU" sz="3200" dirty="0" smtClean="0"/>
              <a:t>Предмет исследования: философия Фридриха Ницше.</a:t>
            </a:r>
          </a:p>
          <a:p>
            <a:r>
              <a:rPr lang="ru-RU" sz="3200" dirty="0" smtClean="0"/>
              <a:t>Цель : проследить </a:t>
            </a:r>
            <a:r>
              <a:rPr lang="ru-RU" sz="3200" dirty="0"/>
              <a:t>насколько мышление человека отдалилось от религии</a:t>
            </a:r>
            <a:r>
              <a:rPr lang="ru-RU" sz="3200" dirty="0" smtClean="0"/>
              <a:t>, </a:t>
            </a:r>
            <a:r>
              <a:rPr lang="ru-RU" sz="3200" dirty="0"/>
              <a:t>найти причины и попытаться понять </a:t>
            </a:r>
            <a:r>
              <a:rPr lang="ru-RU" sz="3200" dirty="0" smtClean="0"/>
              <a:t>последствия.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7642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910952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 1800 год -   Полная отмена прикрепления крестьян к земле в Дании.</a:t>
            </a:r>
          </a:p>
          <a:p>
            <a:r>
              <a:rPr lang="ru-RU" i="1" dirty="0"/>
              <a:t> 1802 год - в США принята конституция штата Огайо, запретившая рабство.</a:t>
            </a:r>
          </a:p>
          <a:p>
            <a:r>
              <a:rPr lang="ru-RU" i="1" dirty="0"/>
              <a:t> 1812 год - Отечественная </a:t>
            </a:r>
            <a:r>
              <a:rPr lang="ru-RU" i="1" dirty="0" smtClean="0"/>
              <a:t>война</a:t>
            </a:r>
          </a:p>
          <a:p>
            <a:r>
              <a:rPr lang="ru-RU" i="1" dirty="0" smtClean="0"/>
              <a:t>1848 </a:t>
            </a:r>
            <a:r>
              <a:rPr lang="ru-RU" i="1" dirty="0"/>
              <a:t>год -  в Вене опубликован проект имперской конституции обещавшей всем нациям империи равноправие. </a:t>
            </a:r>
          </a:p>
          <a:p>
            <a:r>
              <a:rPr lang="ru-RU" i="1" dirty="0"/>
              <a:t> 1857 год - принята новая конституция Мексики, утверждавшая свободу совести и другие демократические свободы, отменявшая наследственные титулы и привилегии и т. п.</a:t>
            </a:r>
          </a:p>
          <a:p>
            <a:r>
              <a:rPr lang="ru-RU" i="1" dirty="0" smtClean="0"/>
              <a:t>1857 </a:t>
            </a:r>
            <a:r>
              <a:rPr lang="ru-RU" i="1" dirty="0"/>
              <a:t>год - Нью-Йорк, «марш пустых кастрюль» по Манхэттену. </a:t>
            </a:r>
            <a:endParaRPr lang="ru-RU" i="1" dirty="0" smtClean="0"/>
          </a:p>
          <a:p>
            <a:r>
              <a:rPr lang="ru-RU" i="1" dirty="0" smtClean="0"/>
              <a:t>1858 </a:t>
            </a:r>
            <a:r>
              <a:rPr lang="ru-RU" i="1" dirty="0"/>
              <a:t>год - в Российской империи образован Главный комитет по крестьянскому делу. </a:t>
            </a:r>
            <a:endParaRPr lang="ru-RU" i="1" dirty="0" smtClean="0"/>
          </a:p>
          <a:p>
            <a:r>
              <a:rPr lang="ru-RU" i="1" dirty="0" smtClean="0"/>
              <a:t>1863 </a:t>
            </a:r>
            <a:r>
              <a:rPr lang="ru-RU" i="1" dirty="0"/>
              <a:t>год - в Лейпциге основан Всеобщий германский рабочий союз. </a:t>
            </a:r>
            <a:r>
              <a:rPr lang="ru-RU" i="1" dirty="0" smtClean="0"/>
              <a:t>организацию.</a:t>
            </a:r>
          </a:p>
          <a:p>
            <a:r>
              <a:rPr lang="ru-RU" i="1" dirty="0" smtClean="0"/>
              <a:t>1864 </a:t>
            </a:r>
            <a:r>
              <a:rPr lang="ru-RU" i="1" dirty="0"/>
              <a:t>год - в Лондоне основано Международное товарищество рабочих - I </a:t>
            </a:r>
            <a:r>
              <a:rPr lang="ru-RU" i="1" dirty="0" smtClean="0"/>
              <a:t>Интернационал</a:t>
            </a:r>
            <a:r>
              <a:rPr lang="ru-RU" i="1" dirty="0"/>
              <a:t>. Первая массовая международная организация рабочего класса.</a:t>
            </a:r>
          </a:p>
          <a:p>
            <a:r>
              <a:rPr lang="ru-RU" i="1" dirty="0" smtClean="0"/>
              <a:t>1863 </a:t>
            </a:r>
            <a:r>
              <a:rPr lang="ru-RU" i="1" dirty="0"/>
              <a:t>год - Международное движение Красного Креста и Красного Полумесяца. </a:t>
            </a:r>
            <a:r>
              <a:rPr lang="ru-RU" i="1" dirty="0" smtClean="0"/>
              <a:t>Женевская  </a:t>
            </a:r>
            <a:r>
              <a:rPr lang="ru-RU" i="1" dirty="0"/>
              <a:t>Конвенция были похожи, ведь они оба были созданы для мира на Земле. </a:t>
            </a:r>
          </a:p>
          <a:p>
            <a:r>
              <a:rPr lang="ru-RU" i="1" dirty="0"/>
              <a:t>1864 год - Двенадцать государств подписали  первую Женевскую Конвенцию. </a:t>
            </a:r>
            <a:endParaRPr lang="ru-RU" i="1" dirty="0" smtClean="0"/>
          </a:p>
          <a:p>
            <a:r>
              <a:rPr lang="ru-RU" i="1" dirty="0" smtClean="0"/>
              <a:t>1868 </a:t>
            </a:r>
            <a:r>
              <a:rPr lang="ru-RU" i="1" dirty="0"/>
              <a:t>положения Женевской конвенции дополнены и распространены также на морскую войну. </a:t>
            </a:r>
          </a:p>
        </p:txBody>
      </p:sp>
    </p:spTree>
    <p:extLst>
      <p:ext uri="{BB962C8B-B14F-4D97-AF65-F5344CB8AC3E}">
        <p14:creationId xmlns:p14="http://schemas.microsoft.com/office/powerpoint/2010/main" xmlns="" val="15447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6632"/>
            <a:ext cx="9073007" cy="6741367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1829 </a:t>
            </a:r>
            <a:r>
              <a:rPr lang="ru-RU" i="1" dirty="0">
                <a:solidFill>
                  <a:schemeClr val="tx1"/>
                </a:solidFill>
              </a:rPr>
              <a:t>- Электромотор,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1830 </a:t>
            </a:r>
            <a:r>
              <a:rPr lang="ru-RU" i="1" dirty="0">
                <a:solidFill>
                  <a:schemeClr val="tx1"/>
                </a:solidFill>
              </a:rPr>
              <a:t>- Швейная машинка 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1831 </a:t>
            </a:r>
            <a:r>
              <a:rPr lang="ru-RU" i="1" dirty="0">
                <a:solidFill>
                  <a:schemeClr val="tx1"/>
                </a:solidFill>
              </a:rPr>
              <a:t>- Электромагнитная индукция,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1836 </a:t>
            </a:r>
            <a:r>
              <a:rPr lang="ru-RU" i="1" dirty="0">
                <a:solidFill>
                  <a:schemeClr val="tx1"/>
                </a:solidFill>
              </a:rPr>
              <a:t>- Револьвер,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1839 </a:t>
            </a:r>
            <a:r>
              <a:rPr lang="ru-RU" i="1" dirty="0">
                <a:solidFill>
                  <a:schemeClr val="tx1"/>
                </a:solidFill>
              </a:rPr>
              <a:t>- Фотография методом дагеротипии,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1841 </a:t>
            </a:r>
            <a:r>
              <a:rPr lang="ru-RU" i="1" dirty="0">
                <a:solidFill>
                  <a:schemeClr val="tx1"/>
                </a:solidFill>
              </a:rPr>
              <a:t>- Уран получен в чистом виде,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1844 </a:t>
            </a:r>
            <a:r>
              <a:rPr lang="ru-RU" i="1" dirty="0">
                <a:solidFill>
                  <a:schemeClr val="tx1"/>
                </a:solidFill>
              </a:rPr>
              <a:t>- Телеграф,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1867 </a:t>
            </a:r>
            <a:r>
              <a:rPr lang="ru-RU" i="1" dirty="0">
                <a:solidFill>
                  <a:schemeClr val="tx1"/>
                </a:solidFill>
              </a:rPr>
              <a:t>- Динамит,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1864 </a:t>
            </a:r>
            <a:r>
              <a:rPr lang="ru-RU" i="1" dirty="0">
                <a:solidFill>
                  <a:schemeClr val="tx1"/>
                </a:solidFill>
              </a:rPr>
              <a:t>- Подводная лодка,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1876 </a:t>
            </a:r>
            <a:r>
              <a:rPr lang="ru-RU" i="1" dirty="0">
                <a:solidFill>
                  <a:schemeClr val="tx1"/>
                </a:solidFill>
              </a:rPr>
              <a:t>- Телефон,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1877 </a:t>
            </a:r>
            <a:r>
              <a:rPr lang="ru-RU" i="1" dirty="0">
                <a:solidFill>
                  <a:schemeClr val="tx1"/>
                </a:solidFill>
              </a:rPr>
              <a:t>– Фонограф,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1877 </a:t>
            </a:r>
            <a:r>
              <a:rPr lang="ru-RU" i="1" dirty="0">
                <a:solidFill>
                  <a:schemeClr val="tx1"/>
                </a:solidFill>
              </a:rPr>
              <a:t>- Торпеда,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1869 - Периодический закон,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1854 </a:t>
            </a:r>
            <a:r>
              <a:rPr lang="ru-RU" i="1" dirty="0">
                <a:solidFill>
                  <a:schemeClr val="tx1"/>
                </a:solidFill>
              </a:rPr>
              <a:t>- Булева </a:t>
            </a:r>
            <a:r>
              <a:rPr lang="ru-RU" i="1" dirty="0" smtClean="0">
                <a:solidFill>
                  <a:schemeClr val="tx1"/>
                </a:solidFill>
              </a:rPr>
              <a:t>алгебра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1881 - Трамвай,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1888  </a:t>
            </a:r>
            <a:r>
              <a:rPr lang="ru-RU" i="1" dirty="0">
                <a:solidFill>
                  <a:schemeClr val="tx1"/>
                </a:solidFill>
              </a:rPr>
              <a:t>–Фотография.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1888 </a:t>
            </a:r>
            <a:r>
              <a:rPr lang="ru-RU" i="1" dirty="0">
                <a:solidFill>
                  <a:schemeClr val="tx1"/>
                </a:solidFill>
              </a:rPr>
              <a:t>- Электромагнитные волны,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1884 </a:t>
            </a:r>
            <a:r>
              <a:rPr lang="ru-RU" i="1" dirty="0">
                <a:solidFill>
                  <a:schemeClr val="tx1"/>
                </a:solidFill>
              </a:rPr>
              <a:t>- Дирижабль,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1892 </a:t>
            </a:r>
            <a:r>
              <a:rPr lang="ru-RU" i="1" dirty="0">
                <a:solidFill>
                  <a:schemeClr val="tx1"/>
                </a:solidFill>
              </a:rPr>
              <a:t>- Сосуд </a:t>
            </a:r>
            <a:r>
              <a:rPr lang="ru-RU" i="1" dirty="0" err="1" smtClean="0">
                <a:solidFill>
                  <a:schemeClr val="tx1"/>
                </a:solidFill>
              </a:rPr>
              <a:t>Дьюара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1897 </a:t>
            </a:r>
            <a:r>
              <a:rPr lang="ru-RU" i="1" dirty="0">
                <a:solidFill>
                  <a:schemeClr val="tx1"/>
                </a:solidFill>
              </a:rPr>
              <a:t>- Дизельный двигатель,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1898 </a:t>
            </a:r>
            <a:r>
              <a:rPr lang="ru-RU" i="1" dirty="0">
                <a:solidFill>
                  <a:schemeClr val="tx1"/>
                </a:solidFill>
              </a:rPr>
              <a:t>- </a:t>
            </a:r>
            <a:r>
              <a:rPr lang="ru-RU" i="1" dirty="0" smtClean="0">
                <a:solidFill>
                  <a:schemeClr val="tx1"/>
                </a:solidFill>
              </a:rPr>
              <a:t>Радио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File:CNAM-IMG 05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284"/>
            <a:ext cx="2193566" cy="219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06884" y="2277039"/>
            <a:ext cx="21193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Копия оригинального телефона Александра </a:t>
            </a:r>
            <a:r>
              <a:rPr lang="ru-RU" sz="1400" dirty="0" smtClean="0"/>
              <a:t>Белла</a:t>
            </a:r>
            <a:endParaRPr lang="ru-RU" sz="1400" dirty="0"/>
          </a:p>
        </p:txBody>
      </p:sp>
      <p:pic>
        <p:nvPicPr>
          <p:cNvPr id="1028" name="Picture 4" descr="http://vsenovoe.info/wp-content/images/2009/11/%D1%8D%D0%BB%D0%B5%D0%BA%D1%82%D1%80%D0%B8%D1%87%D0%B5%D1%81%D0%BA%D0%B8%D0%B9-%D1%82%D0%B5%D0%BB%D0%B5%D0%B3%D1%80%D0%B0%D1%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7309" y="2241694"/>
            <a:ext cx="2746939" cy="198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6056" y="4241282"/>
            <a:ext cx="8947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/>
              <a:t>Телеграф</a:t>
            </a:r>
            <a:endParaRPr lang="ru-RU" sz="1400" dirty="0"/>
          </a:p>
        </p:txBody>
      </p:sp>
      <p:pic>
        <p:nvPicPr>
          <p:cNvPr id="1030" name="Picture 6" descr="File:Parseval PL19 1914-08-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7" y="4526575"/>
            <a:ext cx="4398942" cy="18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6216" y="6356793"/>
            <a:ext cx="1108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400" dirty="0"/>
              <a:t>Дирижа́бль</a:t>
            </a:r>
            <a:r>
              <a:rPr lang="vi-VN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74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-171400"/>
            <a:ext cx="7200800" cy="908721"/>
          </a:xfrm>
        </p:spPr>
        <p:txBody>
          <a:bodyPr/>
          <a:lstStyle/>
          <a:p>
            <a:r>
              <a:rPr lang="ru-RU" dirty="0" smtClean="0"/>
              <a:t>Ницше Фридрих Вильгельм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56398" y="908720"/>
            <a:ext cx="3792065" cy="5715000"/>
          </a:xfrm>
        </p:spPr>
        <p:txBody>
          <a:bodyPr/>
          <a:lstStyle/>
          <a:p>
            <a:r>
              <a:rPr lang="ru-RU" dirty="0"/>
              <a:t>15 </a:t>
            </a:r>
            <a:r>
              <a:rPr lang="ru-RU" dirty="0" smtClean="0"/>
              <a:t>октября 1844 в городе </a:t>
            </a:r>
            <a:r>
              <a:rPr lang="ru-RU" dirty="0" err="1" smtClean="0"/>
              <a:t>Рёккен</a:t>
            </a:r>
            <a:r>
              <a:rPr lang="ru-RU" dirty="0" smtClean="0"/>
              <a:t> </a:t>
            </a:r>
            <a:r>
              <a:rPr lang="ru-RU" dirty="0"/>
              <a:t>Германский </a:t>
            </a:r>
            <a:r>
              <a:rPr lang="ru-RU" dirty="0" smtClean="0"/>
              <a:t>союз- </a:t>
            </a:r>
            <a:r>
              <a:rPr lang="ru-RU" dirty="0"/>
              <a:t>родился в семье лютеранского пастора Карла Людвига </a:t>
            </a:r>
            <a:r>
              <a:rPr lang="ru-RU" dirty="0" smtClean="0"/>
              <a:t>Ницше и </a:t>
            </a:r>
            <a:r>
              <a:rPr lang="ru-RU" dirty="0"/>
              <a:t>Франциска Ницше. </a:t>
            </a:r>
            <a:r>
              <a:rPr lang="ru-RU" dirty="0" smtClean="0"/>
              <a:t>В </a:t>
            </a:r>
            <a:r>
              <a:rPr lang="ru-RU" dirty="0"/>
              <a:t>1858 году </a:t>
            </a:r>
            <a:r>
              <a:rPr lang="ru-RU" dirty="0" smtClean="0"/>
              <a:t>уехал </a:t>
            </a:r>
            <a:r>
              <a:rPr lang="ru-RU" dirty="0"/>
              <a:t>учиться в знаменитую гимназию «</a:t>
            </a:r>
            <a:r>
              <a:rPr lang="ru-RU" dirty="0" err="1"/>
              <a:t>Пфорта</a:t>
            </a:r>
            <a:r>
              <a:rPr lang="ru-RU" dirty="0"/>
              <a:t>». </a:t>
            </a:r>
            <a:r>
              <a:rPr lang="ru-RU" dirty="0" smtClean="0"/>
              <a:t>Спустя четыре года </a:t>
            </a:r>
            <a:r>
              <a:rPr lang="ru-RU" dirty="0"/>
              <a:t>отправился в Боннский </a:t>
            </a:r>
            <a:r>
              <a:rPr lang="ru-RU" dirty="0" smtClean="0"/>
              <a:t>университет. Не </a:t>
            </a:r>
            <a:r>
              <a:rPr lang="ru-RU" dirty="0" smtClean="0"/>
              <a:t>бол </a:t>
            </a:r>
            <a:r>
              <a:rPr lang="ru-RU" dirty="0" smtClean="0"/>
              <a:t>женат сделал предложение, но был отвергнут. </a:t>
            </a:r>
            <a:endParaRPr lang="ru-RU" dirty="0"/>
          </a:p>
          <a:p>
            <a:r>
              <a:rPr lang="ru-RU" dirty="0" smtClean="0"/>
              <a:t>25 </a:t>
            </a:r>
            <a:r>
              <a:rPr lang="ru-RU" dirty="0"/>
              <a:t>августа </a:t>
            </a:r>
            <a:r>
              <a:rPr lang="ru-RU" dirty="0" smtClean="0"/>
              <a:t>1900 Веймар- умер</a:t>
            </a:r>
          </a:p>
          <a:p>
            <a:endParaRPr lang="ru-RU" dirty="0"/>
          </a:p>
        </p:txBody>
      </p:sp>
      <p:pic>
        <p:nvPicPr>
          <p:cNvPr id="7" name="Picture 2" descr="File:Portrait of Friedrich Nietzsch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52" y="980728"/>
            <a:ext cx="490170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10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1. Вероисповедание в семье.</a:t>
            </a:r>
          </a:p>
          <a:p>
            <a:r>
              <a:rPr lang="ru-RU" dirty="0" smtClean="0"/>
              <a:t>2.Революция 1848-49→разочарование в разуме человека </a:t>
            </a:r>
            <a:r>
              <a:rPr lang="ru-RU" dirty="0"/>
              <a:t>→ </a:t>
            </a:r>
            <a:r>
              <a:rPr lang="ru-RU" dirty="0" smtClean="0"/>
              <a:t>поиск новой религии.</a:t>
            </a:r>
          </a:p>
          <a:p>
            <a:r>
              <a:rPr lang="ru-RU" dirty="0" smtClean="0"/>
              <a:t>3. Война 1870 года</a:t>
            </a:r>
            <a:r>
              <a:rPr lang="ru-RU" dirty="0"/>
              <a:t> </a:t>
            </a:r>
            <a:r>
              <a:rPr lang="ru-RU" dirty="0" smtClean="0"/>
              <a:t>→Разочарование.</a:t>
            </a:r>
            <a:endParaRPr lang="en-US" dirty="0" smtClean="0"/>
          </a:p>
          <a:p>
            <a:r>
              <a:rPr lang="ru-RU" dirty="0" smtClean="0"/>
              <a:t>4.Создание </a:t>
            </a:r>
            <a:r>
              <a:rPr lang="ru-RU" dirty="0"/>
              <a:t>телефона, телеграфа, нового </a:t>
            </a:r>
            <a:r>
              <a:rPr lang="ru-RU" dirty="0" smtClean="0"/>
              <a:t>транспорта</a:t>
            </a:r>
            <a:r>
              <a:rPr lang="ru-RU" dirty="0"/>
              <a:t>→ </a:t>
            </a:r>
            <a:r>
              <a:rPr lang="ru-RU" dirty="0" smtClean="0"/>
              <a:t> «</a:t>
            </a:r>
            <a:r>
              <a:rPr lang="ru-RU" dirty="0"/>
              <a:t>гражданин мира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67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041127255"/>
              </p:ext>
            </p:extLst>
          </p:nvPr>
        </p:nvGraphicFramePr>
        <p:xfrm>
          <a:off x="1331640" y="764704"/>
          <a:ext cx="67687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534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799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Однозначно нельзя сказать насколько человеку удалось найти новую религию. В 21 веке каждый может выбрать свою религию. Этот процесс не может закончиться, это вечный процесс  в свое время Ницше пытался найти смысл мироздания, попытавшись объединить философию рационализм, но получилось ли это у него?  На этот вопрос, каждый должен </a:t>
            </a:r>
            <a:r>
              <a:rPr lang="ru-RU" smtClean="0"/>
              <a:t>ответить сам…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41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371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Твердый переплет</vt:lpstr>
      <vt:lpstr>Начальная</vt:lpstr>
      <vt:lpstr>IV школьная научно-практическая конференция </vt:lpstr>
      <vt:lpstr>Слайд 2</vt:lpstr>
      <vt:lpstr>Слайд 3</vt:lpstr>
      <vt:lpstr>Слайд 4</vt:lpstr>
      <vt:lpstr>Слайд 5</vt:lpstr>
      <vt:lpstr>Ницше Фридрих Вильгельм 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школьная научно-практическая конференция</dc:title>
  <dc:creator>user</dc:creator>
  <cp:lastModifiedBy>Лариса</cp:lastModifiedBy>
  <cp:revision>37</cp:revision>
  <dcterms:created xsi:type="dcterms:W3CDTF">2013-04-21T16:52:28Z</dcterms:created>
  <dcterms:modified xsi:type="dcterms:W3CDTF">2013-04-26T09:07:36Z</dcterms:modified>
</cp:coreProperties>
</file>