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65" r:id="rId5"/>
    <p:sldId id="260" r:id="rId6"/>
    <p:sldId id="258" r:id="rId7"/>
    <p:sldId id="261" r:id="rId8"/>
    <p:sldId id="262" r:id="rId9"/>
    <p:sldId id="266" r:id="rId10"/>
    <p:sldId id="267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FDD9-9710-453A-8D93-42F6BD192E36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48CD37-1DD6-47B2-8BBE-D6D4E39E5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FDD9-9710-453A-8D93-42F6BD192E36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CD37-1DD6-47B2-8BBE-D6D4E39E5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FDD9-9710-453A-8D93-42F6BD192E36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CD37-1DD6-47B2-8BBE-D6D4E39E5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F5FDD9-9710-453A-8D93-42F6BD192E36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748CD37-1DD6-47B2-8BBE-D6D4E39E5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FDD9-9710-453A-8D93-42F6BD192E36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CD37-1DD6-47B2-8BBE-D6D4E39E5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FDD9-9710-453A-8D93-42F6BD192E36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CD37-1DD6-47B2-8BBE-D6D4E39E5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CD37-1DD6-47B2-8BBE-D6D4E39E5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FDD9-9710-453A-8D93-42F6BD192E36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FDD9-9710-453A-8D93-42F6BD192E36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CD37-1DD6-47B2-8BBE-D6D4E39E5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FDD9-9710-453A-8D93-42F6BD192E36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CD37-1DD6-47B2-8BBE-D6D4E39E5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F5FDD9-9710-453A-8D93-42F6BD192E36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48CD37-1DD6-47B2-8BBE-D6D4E39E5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FDD9-9710-453A-8D93-42F6BD192E36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48CD37-1DD6-47B2-8BBE-D6D4E39E5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F5FDD9-9710-453A-8D93-42F6BD192E36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748CD37-1DD6-47B2-8BBE-D6D4E39E5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915816" y="6021288"/>
            <a:ext cx="3384376" cy="504056"/>
          </a:xfrm>
        </p:spPr>
        <p:txBody>
          <a:bodyPr/>
          <a:lstStyle/>
          <a:p>
            <a:r>
              <a:rPr lang="ru-RU" sz="2000" dirty="0" smtClean="0"/>
              <a:t>Апрель 2013 года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05800" cy="469032"/>
          </a:xfrm>
        </p:spPr>
        <p:txBody>
          <a:bodyPr/>
          <a:lstStyle/>
          <a:p>
            <a:r>
              <a:rPr lang="en-US" sz="2800" dirty="0" smtClean="0"/>
              <a:t>IV </a:t>
            </a:r>
            <a:r>
              <a:rPr lang="ru-RU" sz="2800" dirty="0" smtClean="0"/>
              <a:t>школьная научно-практическая конференция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436510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Автор</a:t>
            </a:r>
            <a:r>
              <a:rPr lang="en-US" sz="2400" dirty="0" smtClean="0"/>
              <a:t>:</a:t>
            </a:r>
            <a:r>
              <a:rPr lang="ru-RU" sz="2400" dirty="0" smtClean="0"/>
              <a:t> Бойцов Илья, 10 - А</a:t>
            </a:r>
          </a:p>
          <a:p>
            <a:r>
              <a:rPr lang="ru-RU" sz="2400" dirty="0" smtClean="0"/>
              <a:t>Руководитель</a:t>
            </a:r>
            <a:r>
              <a:rPr lang="en-US" sz="2400" dirty="0" smtClean="0"/>
              <a:t>:</a:t>
            </a:r>
            <a:r>
              <a:rPr lang="ru-RU" sz="2400" dirty="0" smtClean="0"/>
              <a:t> </a:t>
            </a:r>
            <a:r>
              <a:rPr lang="ru-RU" sz="2400" dirty="0" err="1" smtClean="0"/>
              <a:t>Жакот</a:t>
            </a:r>
            <a:r>
              <a:rPr lang="ru-RU" sz="2400" dirty="0" smtClean="0"/>
              <a:t> Л.П.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1844824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Конрад Аденауэр – первый канцлер ФРГ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467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86167"/>
            <a:ext cx="5417368" cy="361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7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70887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Источники</a:t>
            </a:r>
            <a:endParaRPr lang="en-US" dirty="0"/>
          </a:p>
          <a:p>
            <a:endParaRPr lang="ru-RU" dirty="0"/>
          </a:p>
          <a:p>
            <a:r>
              <a:rPr lang="en-US" dirty="0"/>
              <a:t>I </a:t>
            </a:r>
            <a:r>
              <a:rPr lang="ru-RU" dirty="0"/>
              <a:t>Интернет-ресурсы</a:t>
            </a:r>
            <a:r>
              <a:rPr lang="en-US" dirty="0"/>
              <a:t>:</a:t>
            </a:r>
            <a:endParaRPr lang="ru-RU" dirty="0"/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http://ru.wikipedia.org/wiki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http://www.litmir.net/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http://polit.ru/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http://www.svoboda.org/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http://dic.academic.ru</a:t>
            </a:r>
            <a:r>
              <a:rPr lang="en-US" dirty="0" smtClean="0"/>
              <a:t>/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http://</a:t>
            </a:r>
            <a:r>
              <a:rPr lang="en-US" dirty="0" smtClean="0"/>
              <a:t>gazeta.zn.ua/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8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76323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306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40160"/>
          </a:xfrm>
        </p:spPr>
        <p:txBody>
          <a:bodyPr/>
          <a:lstStyle/>
          <a:p>
            <a:r>
              <a:rPr lang="ru-RU" dirty="0" smtClean="0"/>
              <a:t>Конрад Аденауэр</a:t>
            </a:r>
            <a:br>
              <a:rPr lang="ru-RU" dirty="0" smtClean="0"/>
            </a:br>
            <a:r>
              <a:rPr lang="ru-RU" dirty="0" smtClean="0"/>
              <a:t>1876 - 1967</a:t>
            </a:r>
            <a:endParaRPr lang="ru-RU" dirty="0"/>
          </a:p>
        </p:txBody>
      </p:sp>
      <p:pic>
        <p:nvPicPr>
          <p:cNvPr id="1027" name="Picture 3" descr="C:\Users\Н\Desktop\Конрад Аденауэр\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163670" cy="461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2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445224"/>
            <a:ext cx="728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 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31" y="1057275"/>
            <a:ext cx="3009900" cy="4514850"/>
          </a:xfrm>
        </p:spPr>
      </p:pic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932040" y="1600200"/>
            <a:ext cx="3834008" cy="3733800"/>
          </a:xfrm>
        </p:spPr>
        <p:txBody>
          <a:bodyPr>
            <a:normAutofit fontScale="92500"/>
          </a:bodyPr>
          <a:lstStyle/>
          <a:p>
            <a:r>
              <a:rPr lang="ru-RU" sz="2200" dirty="0"/>
              <a:t>5 января 1876 - родился в семье юриста в </a:t>
            </a:r>
            <a:r>
              <a:rPr lang="ru-RU" sz="2200" dirty="0" smtClean="0"/>
              <a:t>Кёльне</a:t>
            </a:r>
          </a:p>
          <a:p>
            <a:r>
              <a:rPr lang="ru-RU" sz="2200" dirty="0" smtClean="0"/>
              <a:t>1894 - Окончание гимназии святых апостолов в Кёльне</a:t>
            </a:r>
          </a:p>
          <a:p>
            <a:r>
              <a:rPr lang="ru-RU" sz="2200" dirty="0" smtClean="0"/>
              <a:t>1897 – окончание университета</a:t>
            </a:r>
            <a:endParaRPr lang="ru-RU" sz="2200" dirty="0"/>
          </a:p>
          <a:p>
            <a:r>
              <a:rPr lang="ru-RU" sz="2200" dirty="0"/>
              <a:t>1917—1933 — обер-бургомистр Кёльна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652120" y="404664"/>
            <a:ext cx="1981200" cy="739552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Страницы биографии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58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1933 – к власти пришли нацисты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75" y="18864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3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57" y="548680"/>
            <a:ext cx="6080918" cy="459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589240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4 – 11 февраля 1945 – Ялтинская конференция</a:t>
            </a:r>
          </a:p>
          <a:p>
            <a:r>
              <a:rPr lang="ru-RU" sz="2200" dirty="0" smtClean="0"/>
              <a:t>17 </a:t>
            </a:r>
            <a:r>
              <a:rPr lang="ru-RU" sz="2200" dirty="0"/>
              <a:t>июля </a:t>
            </a:r>
            <a:r>
              <a:rPr lang="ru-RU" sz="2200" dirty="0" smtClean="0"/>
              <a:t> - 2 </a:t>
            </a:r>
            <a:r>
              <a:rPr lang="ru-RU" sz="2200" dirty="0"/>
              <a:t>августа 1945 </a:t>
            </a:r>
            <a:r>
              <a:rPr lang="ru-RU" sz="2200" dirty="0" smtClean="0"/>
              <a:t> – Потсдамская конференция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77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" y="242088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1946 – </a:t>
            </a:r>
            <a:r>
              <a:rPr lang="ru-RU" dirty="0" smtClean="0"/>
              <a:t>год образования </a:t>
            </a:r>
            <a:r>
              <a:rPr lang="ru-RU" dirty="0" smtClean="0">
                <a:effectLst/>
              </a:rPr>
              <a:t>Христианско-демократического союза </a:t>
            </a:r>
            <a:r>
              <a:rPr lang="ru-RU" dirty="0">
                <a:effectLst/>
              </a:rPr>
              <a:t>Германии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256584" cy="151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342900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Приоритет личности перед госуда</a:t>
            </a:r>
            <a:r>
              <a:rPr lang="ru-RU" sz="2400" dirty="0"/>
              <a:t>р</a:t>
            </a:r>
            <a:r>
              <a:rPr lang="ru-RU" sz="2400" dirty="0" smtClean="0"/>
              <a:t>ством</a:t>
            </a:r>
            <a:r>
              <a:rPr lang="en-US" sz="2400" dirty="0" smtClean="0"/>
              <a:t>;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20133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Возможность инициативы каждого в государственной деятельности</a:t>
            </a:r>
            <a:r>
              <a:rPr lang="en-US" sz="2400" dirty="0" smtClean="0"/>
              <a:t>;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32383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Христианская этика – основа гражданского общества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727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0657" y="4794277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Сентябрь 1949 года – </a:t>
            </a:r>
          </a:p>
          <a:p>
            <a:r>
              <a:rPr lang="ru-RU" sz="2400" dirty="0" smtClean="0"/>
              <a:t>избрание Конрада </a:t>
            </a:r>
            <a:r>
              <a:rPr lang="ru-RU" sz="2400" dirty="0" smtClean="0"/>
              <a:t>Аденауэра</a:t>
            </a:r>
          </a:p>
          <a:p>
            <a:r>
              <a:rPr lang="ru-RU" sz="2400" dirty="0" smtClean="0"/>
              <a:t>канцлером </a:t>
            </a:r>
            <a:r>
              <a:rPr lang="ru-RU" sz="2400" dirty="0" smtClean="0"/>
              <a:t>ФРГ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58" y="909861"/>
            <a:ext cx="2381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lag of Germany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9" y="909861"/>
            <a:ext cx="2381248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6023" y="2478087"/>
            <a:ext cx="2086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ФРГ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83207" y="270892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ГДР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57" y="900198"/>
            <a:ext cx="2273693" cy="341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55" y="3854116"/>
            <a:ext cx="1754015" cy="21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53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15558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7167" y="515719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1949 – 1963 – пребывание  Аденауэра             на должности федерального канцлера ФРГ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89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1574795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?</a:t>
            </a:r>
            <a:endParaRPr lang="ru-RU" sz="9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620688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Нацисты на государственной службе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 Германии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88" y="3068960"/>
            <a:ext cx="5322168" cy="319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0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838</TotalTime>
  <Words>165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IV школьная научно-практическая конференция</vt:lpstr>
      <vt:lpstr>Конрад Аденауэр 1876 - 1967</vt:lpstr>
      <vt:lpstr>Страницы биографии</vt:lpstr>
      <vt:lpstr>1933 – к власти пришли нацисты</vt:lpstr>
      <vt:lpstr>Презентация PowerPoint</vt:lpstr>
      <vt:lpstr>1946 – год образования Христианско-демократического союза Германии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</dc:creator>
  <cp:lastModifiedBy>Илья</cp:lastModifiedBy>
  <cp:revision>24</cp:revision>
  <dcterms:created xsi:type="dcterms:W3CDTF">2013-03-28T06:53:34Z</dcterms:created>
  <dcterms:modified xsi:type="dcterms:W3CDTF">2013-04-23T04:46:50Z</dcterms:modified>
</cp:coreProperties>
</file>